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58" r:id="rId4"/>
    <p:sldId id="260" r:id="rId5"/>
    <p:sldId id="261" r:id="rId6"/>
    <p:sldId id="264" r:id="rId7"/>
    <p:sldId id="263" r:id="rId8"/>
    <p:sldId id="265" r:id="rId9"/>
    <p:sldId id="266" r:id="rId10"/>
    <p:sldId id="269" r:id="rId11"/>
    <p:sldId id="267" r:id="rId12"/>
    <p:sldId id="303" r:id="rId13"/>
    <p:sldId id="304" r:id="rId14"/>
    <p:sldId id="270" r:id="rId15"/>
    <p:sldId id="268" r:id="rId16"/>
    <p:sldId id="271" r:id="rId17"/>
    <p:sldId id="272" r:id="rId18"/>
    <p:sldId id="273" r:id="rId19"/>
    <p:sldId id="275" r:id="rId20"/>
    <p:sldId id="276" r:id="rId21"/>
    <p:sldId id="278" r:id="rId22"/>
    <p:sldId id="279" r:id="rId23"/>
    <p:sldId id="280" r:id="rId24"/>
    <p:sldId id="281" r:id="rId25"/>
    <p:sldId id="282" r:id="rId26"/>
    <p:sldId id="283" r:id="rId27"/>
    <p:sldId id="284" r:id="rId28"/>
    <p:sldId id="285" r:id="rId29"/>
    <p:sldId id="286" r:id="rId30"/>
    <p:sldId id="289" r:id="rId31"/>
    <p:sldId id="287" r:id="rId32"/>
    <p:sldId id="295" r:id="rId33"/>
    <p:sldId id="291" r:id="rId34"/>
    <p:sldId id="290" r:id="rId35"/>
    <p:sldId id="296" r:id="rId36"/>
    <p:sldId id="288" r:id="rId37"/>
    <p:sldId id="297" r:id="rId38"/>
    <p:sldId id="298" r:id="rId39"/>
    <p:sldId id="299" r:id="rId40"/>
    <p:sldId id="300" r:id="rId41"/>
    <p:sldId id="30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05"/>
    <p:restoredTop sz="76762"/>
  </p:normalViewPr>
  <p:slideViewPr>
    <p:cSldViewPr snapToGrid="0">
      <p:cViewPr varScale="1">
        <p:scale>
          <a:sx n="43" d="100"/>
          <a:sy n="43" d="100"/>
        </p:scale>
        <p:origin x="224"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94181-0E8E-BB4A-AD40-24BAA69D1D0C}" type="datetimeFigureOut">
              <a:rPr lang="en-US" smtClean="0"/>
              <a:t>8/4/22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5B23B-9FF8-6E42-A931-32BEAC7A77FD}" type="slidenum">
              <a:rPr lang="en-US" smtClean="0"/>
              <a:t>‹#›</a:t>
            </a:fld>
            <a:endParaRPr lang="en-US"/>
          </a:p>
        </p:txBody>
      </p:sp>
    </p:spTree>
    <p:extLst>
      <p:ext uri="{BB962C8B-B14F-4D97-AF65-F5344CB8AC3E}">
        <p14:creationId xmlns:p14="http://schemas.microsoft.com/office/powerpoint/2010/main" val="2027033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this lesson, we will be exploring growing up, how the body changes naturally, and that it should not be harmed or changed. We will also be discussing something called FGM. Does anyone know what that stands for? </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2-3 min </a:t>
            </a:r>
          </a:p>
          <a:p>
            <a:r>
              <a:rPr lang="en-GB" sz="1200" i="1" kern="1200" dirty="0">
                <a:solidFill>
                  <a:schemeClr val="tx1"/>
                </a:solidFill>
                <a:effectLst/>
                <a:latin typeface="+mn-lt"/>
                <a:ea typeface="+mn-ea"/>
                <a:cs typeface="+mn-cs"/>
              </a:rPr>
              <a:t>Teacher to encourage feedback by asking what each individual letter might mean. Teacher to end activity by saying it stands for Female Genital Mutilation, which will be explored a little later in the lesson.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a:t>
            </a:fld>
            <a:endParaRPr lang="en-US"/>
          </a:p>
        </p:txBody>
      </p:sp>
    </p:spTree>
    <p:extLst>
      <p:ext uri="{BB962C8B-B14F-4D97-AF65-F5344CB8AC3E}">
        <p14:creationId xmlns:p14="http://schemas.microsoft.com/office/powerpoint/2010/main" val="2768738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vulva is made up of ‘lips’ called labia</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11</a:t>
            </a:fld>
            <a:endParaRPr lang="en-US"/>
          </a:p>
        </p:txBody>
      </p:sp>
    </p:spTree>
    <p:extLst>
      <p:ext uri="{BB962C8B-B14F-4D97-AF65-F5344CB8AC3E}">
        <p14:creationId xmlns:p14="http://schemas.microsoft.com/office/powerpoint/2010/main" val="45462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Bodies with female parts have three holes.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12</a:t>
            </a:fld>
            <a:endParaRPr lang="en-US"/>
          </a:p>
        </p:txBody>
      </p:sp>
    </p:spTree>
    <p:extLst>
      <p:ext uri="{BB962C8B-B14F-4D97-AF65-F5344CB8AC3E}">
        <p14:creationId xmlns:p14="http://schemas.microsoft.com/office/powerpoint/2010/main" val="288554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vagina, for menstruation, reproduction and childbirth, the anus, where </a:t>
            </a:r>
            <a:r>
              <a:rPr lang="en-US" dirty="0" err="1"/>
              <a:t>faeces</a:t>
            </a:r>
            <a:r>
              <a:rPr lang="en-US" dirty="0"/>
              <a:t> or poo will come out from, and the urethra where urine comes out from</a:t>
            </a:r>
          </a:p>
        </p:txBody>
      </p:sp>
      <p:sp>
        <p:nvSpPr>
          <p:cNvPr id="4" name="Slide Number Placeholder 3"/>
          <p:cNvSpPr>
            <a:spLocks noGrp="1"/>
          </p:cNvSpPr>
          <p:nvPr>
            <p:ph type="sldNum" sz="quarter" idx="5"/>
          </p:nvPr>
        </p:nvSpPr>
        <p:spPr/>
        <p:txBody>
          <a:bodyPr/>
          <a:lstStyle/>
          <a:p>
            <a:fld id="{B3A5B23B-9FF8-6E42-A931-32BEAC7A77FD}" type="slidenum">
              <a:rPr lang="en-US" smtClean="0"/>
              <a:t>13</a:t>
            </a:fld>
            <a:endParaRPr lang="en-US"/>
          </a:p>
        </p:txBody>
      </p:sp>
    </p:spTree>
    <p:extLst>
      <p:ext uri="{BB962C8B-B14F-4D97-AF65-F5344CB8AC3E}">
        <p14:creationId xmlns:p14="http://schemas.microsoft.com/office/powerpoint/2010/main" val="2612938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vulva is really good at keeping itself clean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14</a:t>
            </a:fld>
            <a:endParaRPr lang="en-US"/>
          </a:p>
        </p:txBody>
      </p:sp>
    </p:spTree>
    <p:extLst>
      <p:ext uri="{BB962C8B-B14F-4D97-AF65-F5344CB8AC3E}">
        <p14:creationId xmlns:p14="http://schemas.microsoft.com/office/powerpoint/2010/main" val="210141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male genitalia is made up of the penis, for reproduction and where urine comes out from, the urethra, where pee comes from and testicles, which produce hormones and sperm. Male</a:t>
            </a:r>
            <a:r>
              <a:rPr lang="en-GB" sz="1200" b="0" i="0" u="none" kern="1200" dirty="0">
                <a:solidFill>
                  <a:schemeClr val="tx1"/>
                </a:solidFill>
                <a:effectLst/>
                <a:latin typeface="+mn-lt"/>
                <a:ea typeface="+mn-ea"/>
                <a:cs typeface="+mn-cs"/>
              </a:rPr>
              <a:t> bodies</a:t>
            </a:r>
            <a:r>
              <a:rPr lang="en-GB" sz="1200" b="0" i="0" kern="1200" dirty="0">
                <a:solidFill>
                  <a:schemeClr val="tx1"/>
                </a:solidFill>
                <a:effectLst/>
                <a:latin typeface="+mn-lt"/>
                <a:ea typeface="+mn-ea"/>
                <a:cs typeface="+mn-cs"/>
              </a:rPr>
              <a:t> have 2 holes.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15</a:t>
            </a:fld>
            <a:endParaRPr lang="en-US"/>
          </a:p>
        </p:txBody>
      </p:sp>
    </p:spTree>
    <p:extLst>
      <p:ext uri="{BB962C8B-B14F-4D97-AF65-F5344CB8AC3E}">
        <p14:creationId xmlns:p14="http://schemas.microsoft.com/office/powerpoint/2010/main" val="1422027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Every vulva is different – and that’s perfectly fine - like the male genitalia too! There is no normal</a:t>
            </a:r>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16</a:t>
            </a:fld>
            <a:endParaRPr lang="en-US"/>
          </a:p>
        </p:txBody>
      </p:sp>
    </p:spTree>
    <p:extLst>
      <p:ext uri="{BB962C8B-B14F-4D97-AF65-F5344CB8AC3E}">
        <p14:creationId xmlns:p14="http://schemas.microsoft.com/office/powerpoint/2010/main" val="48342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There are lots of different shapes and sizes</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17</a:t>
            </a:fld>
            <a:endParaRPr lang="en-US"/>
          </a:p>
        </p:txBody>
      </p:sp>
    </p:spTree>
    <p:extLst>
      <p:ext uri="{BB962C8B-B14F-4D97-AF65-F5344CB8AC3E}">
        <p14:creationId xmlns:p14="http://schemas.microsoft.com/office/powerpoint/2010/main" val="360853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 people grow up, their body will change, from baby to adult. Other than the body changing on its own, no one else has the right to purposely hurt or change anyone else’s body, as this would go against someone’s rights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18</a:t>
            </a:fld>
            <a:endParaRPr lang="en-US"/>
          </a:p>
        </p:txBody>
      </p:sp>
    </p:spTree>
    <p:extLst>
      <p:ext uri="{BB962C8B-B14F-4D97-AF65-F5344CB8AC3E}">
        <p14:creationId xmlns:p14="http://schemas.microsoft.com/office/powerpoint/2010/main" val="250894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Ruby and Jack are now going to teach us all about what rights are</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19</a:t>
            </a:fld>
            <a:endParaRPr lang="en-US"/>
          </a:p>
        </p:txBody>
      </p:sp>
    </p:spTree>
    <p:extLst>
      <p:ext uri="{BB962C8B-B14F-4D97-AF65-F5344CB8AC3E}">
        <p14:creationId xmlns:p14="http://schemas.microsoft.com/office/powerpoint/2010/main" val="105373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 to prompt students – rights in the home, rights in school, rights outside – do all children have these rights?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Teacher to prompt students – rights in the home, rights in school, rights outside – do all children have these rights?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20</a:t>
            </a:fld>
            <a:endParaRPr lang="en-US"/>
          </a:p>
        </p:txBody>
      </p:sp>
    </p:spTree>
    <p:extLst>
      <p:ext uri="{BB962C8B-B14F-4D97-AF65-F5344CB8AC3E}">
        <p14:creationId xmlns:p14="http://schemas.microsoft.com/office/powerpoint/2010/main" val="237292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Before we start to talk about this very important topic, it’s important that we establish a class agreement</a:t>
            </a:r>
          </a:p>
          <a:p>
            <a:pPr rtl="0" fontAlgn="base"/>
            <a:r>
              <a:rPr lang="en-GB" sz="1200" b="0" i="0" kern="1200" dirty="0">
                <a:solidFill>
                  <a:schemeClr val="tx1"/>
                </a:solidFill>
                <a:effectLst/>
                <a:latin typeface="+mn-lt"/>
                <a:ea typeface="+mn-ea"/>
                <a:cs typeface="+mn-cs"/>
              </a:rPr>
              <a:t>1 min </a:t>
            </a:r>
          </a:p>
          <a:p>
            <a:pPr rtl="0" fontAlgn="base"/>
            <a:r>
              <a:rPr lang="en-GB" sz="1200" b="0" i="0" kern="1200" dirty="0">
                <a:solidFill>
                  <a:schemeClr val="tx1"/>
                </a:solidFill>
                <a:effectLst/>
                <a:latin typeface="+mn-lt"/>
                <a:ea typeface="+mn-ea"/>
                <a:cs typeface="+mn-cs"/>
              </a:rPr>
              <a:t>Teacher to suggest some class agreements including; </a:t>
            </a:r>
          </a:p>
          <a:p>
            <a:pPr rtl="0" fontAlgn="base"/>
            <a:r>
              <a:rPr lang="en-GB" sz="1200" b="0" i="0" kern="1200" dirty="0">
                <a:solidFill>
                  <a:schemeClr val="tx1"/>
                </a:solidFill>
                <a:effectLst/>
                <a:latin typeface="+mn-lt"/>
                <a:ea typeface="+mn-ea"/>
                <a:cs typeface="+mn-cs"/>
              </a:rPr>
              <a:t>Feeling safe – if anything spoken about upsets a student or makes them feel anxious; they must speak to either a teacher in the room or another trusted adult  </a:t>
            </a:r>
          </a:p>
          <a:p>
            <a:pPr rtl="0" fontAlgn="base"/>
            <a:r>
              <a:rPr lang="en-GB" sz="1200" b="0" i="1" kern="1200" dirty="0">
                <a:solidFill>
                  <a:schemeClr val="tx1"/>
                </a:solidFill>
                <a:effectLst/>
                <a:latin typeface="+mn-lt"/>
                <a:ea typeface="+mn-ea"/>
                <a:cs typeface="+mn-cs"/>
              </a:rPr>
              <a:t>Teacher to ask whether students would like to add any other agreements</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a:t>
            </a:fld>
            <a:endParaRPr lang="en-US"/>
          </a:p>
        </p:txBody>
      </p:sp>
    </p:spTree>
    <p:extLst>
      <p:ext uri="{BB962C8B-B14F-4D97-AF65-F5344CB8AC3E}">
        <p14:creationId xmlns:p14="http://schemas.microsoft.com/office/powerpoint/2010/main" val="258854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Activity: We are now going to do an activity of labelling the different parts of the body – like some of the parts we have already seen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provide support and prompts to students to label parts of the body that both can and cannot be seen</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1-2 min activity: </a:t>
            </a:r>
          </a:p>
          <a:p>
            <a:pPr rtl="0" fontAlgn="base"/>
            <a:r>
              <a:rPr lang="en-GB" sz="1200" b="0" i="0" kern="1200" dirty="0">
                <a:solidFill>
                  <a:schemeClr val="tx1"/>
                </a:solidFill>
                <a:effectLst/>
                <a:latin typeface="+mn-lt"/>
                <a:ea typeface="+mn-ea"/>
                <a:cs typeface="+mn-cs"/>
              </a:rPr>
              <a:t>Now that students have labelled various parts of the body, ask what would happen if various parts of the body were removed? E.g., if the nose were removed, a person could not smell, or if the ears were removed, a person could not hear </a:t>
            </a:r>
          </a:p>
          <a:p>
            <a:pPr rtl="0" fontAlgn="base"/>
            <a:r>
              <a:rPr lang="en-GB" sz="1200" b="0" i="1" kern="1200" dirty="0">
                <a:solidFill>
                  <a:schemeClr val="tx1"/>
                </a:solidFill>
                <a:effectLst/>
                <a:latin typeface="+mn-lt"/>
                <a:ea typeface="+mn-ea"/>
                <a:cs typeface="+mn-cs"/>
              </a:rPr>
              <a:t>Encourage and praise good feedback</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21</a:t>
            </a:fld>
            <a:endParaRPr lang="en-US"/>
          </a:p>
        </p:txBody>
      </p:sp>
    </p:spTree>
    <p:extLst>
      <p:ext uri="{BB962C8B-B14F-4D97-AF65-F5344CB8AC3E}">
        <p14:creationId xmlns:p14="http://schemas.microsoft.com/office/powerpoint/2010/main" val="253895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have spoken about children’s rights - what are body rights?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Teacher to gather feedback </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22</a:t>
            </a:fld>
            <a:endParaRPr lang="en-US"/>
          </a:p>
        </p:txBody>
      </p:sp>
    </p:spTree>
    <p:extLst>
      <p:ext uri="{BB962C8B-B14F-4D97-AF65-F5344CB8AC3E}">
        <p14:creationId xmlns:p14="http://schemas.microsoft.com/office/powerpoint/2010/main" val="387671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Body rights are about someone’s right to make decisions about their own bodies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23</a:t>
            </a:fld>
            <a:endParaRPr lang="en-US"/>
          </a:p>
        </p:txBody>
      </p:sp>
    </p:spTree>
    <p:extLst>
      <p:ext uri="{BB962C8B-B14F-4D97-AF65-F5344CB8AC3E}">
        <p14:creationId xmlns:p14="http://schemas.microsoft.com/office/powerpoint/2010/main" val="437991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Every child has the right to be protected from being hurt and mistreated, in body or mind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24</a:t>
            </a:fld>
            <a:endParaRPr lang="en-US"/>
          </a:p>
        </p:txBody>
      </p:sp>
    </p:spTree>
    <p:extLst>
      <p:ext uri="{BB962C8B-B14F-4D97-AF65-F5344CB8AC3E}">
        <p14:creationId xmlns:p14="http://schemas.microsoft.com/office/powerpoint/2010/main" val="3424252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Everyone’s body belongs to them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25</a:t>
            </a:fld>
            <a:endParaRPr lang="en-US"/>
          </a:p>
        </p:txBody>
      </p:sp>
    </p:spTree>
    <p:extLst>
      <p:ext uri="{BB962C8B-B14F-4D97-AF65-F5344CB8AC3E}">
        <p14:creationId xmlns:p14="http://schemas.microsoft.com/office/powerpoint/2010/main" val="544646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Nobody has the right to touch or hurt anyone else’s body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26</a:t>
            </a:fld>
            <a:endParaRPr lang="en-US"/>
          </a:p>
        </p:txBody>
      </p:sp>
    </p:spTree>
    <p:extLst>
      <p:ext uri="{BB962C8B-B14F-4D97-AF65-F5344CB8AC3E}">
        <p14:creationId xmlns:p14="http://schemas.microsoft.com/office/powerpoint/2010/main" val="2768446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Jack and Ruby shared that rights are what every child needs to live a happy and healthy life.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27</a:t>
            </a:fld>
            <a:endParaRPr lang="en-US"/>
          </a:p>
        </p:txBody>
      </p:sp>
    </p:spTree>
    <p:extLst>
      <p:ext uri="{BB962C8B-B14F-4D97-AF65-F5344CB8AC3E}">
        <p14:creationId xmlns:p14="http://schemas.microsoft.com/office/powerpoint/2010/main" val="2238216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includes removing any part of someone's body, like the body parts we labelled in the activity. However, sometimes, people’s rights are not respected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28</a:t>
            </a:fld>
            <a:endParaRPr lang="en-US"/>
          </a:p>
        </p:txBody>
      </p:sp>
    </p:spTree>
    <p:extLst>
      <p:ext uri="{BB962C8B-B14F-4D97-AF65-F5344CB8AC3E}">
        <p14:creationId xmlns:p14="http://schemas.microsoft.com/office/powerpoint/2010/main" val="3517379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For example, there is something called FGM – does anyone know what that is?  </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Teacher to gather any feedback including where students may have learnt about it from</a:t>
            </a:r>
          </a:p>
          <a:p>
            <a:endParaRPr lang="en-US" b="1" dirty="0"/>
          </a:p>
        </p:txBody>
      </p:sp>
      <p:sp>
        <p:nvSpPr>
          <p:cNvPr id="4" name="Slide Number Placeholder 3"/>
          <p:cNvSpPr>
            <a:spLocks noGrp="1"/>
          </p:cNvSpPr>
          <p:nvPr>
            <p:ph type="sldNum" sz="quarter" idx="5"/>
          </p:nvPr>
        </p:nvSpPr>
        <p:spPr/>
        <p:txBody>
          <a:bodyPr/>
          <a:lstStyle/>
          <a:p>
            <a:fld id="{B3A5B23B-9FF8-6E42-A931-32BEAC7A77FD}" type="slidenum">
              <a:rPr lang="en-US" smtClean="0"/>
              <a:t>29</a:t>
            </a:fld>
            <a:endParaRPr lang="en-US"/>
          </a:p>
        </p:txBody>
      </p:sp>
    </p:spTree>
    <p:extLst>
      <p:ext uri="{BB962C8B-B14F-4D97-AF65-F5344CB8AC3E}">
        <p14:creationId xmlns:p14="http://schemas.microsoft.com/office/powerpoint/2010/main" val="3824876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FGM is Female Genital Mutilation. Female means girl, genital means the private parts, and mutilation is when something is removed or injured.  </a:t>
            </a:r>
          </a:p>
          <a:p>
            <a:pPr rtl="0" fontAlgn="base"/>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Teachers should be alert to any reactions from students from this point</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30</a:t>
            </a:fld>
            <a:endParaRPr lang="en-US"/>
          </a:p>
        </p:txBody>
      </p:sp>
    </p:spTree>
    <p:extLst>
      <p:ext uri="{BB962C8B-B14F-4D97-AF65-F5344CB8AC3E}">
        <p14:creationId xmlns:p14="http://schemas.microsoft.com/office/powerpoint/2010/main" val="121371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Human bodies are amazing  </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4</a:t>
            </a:fld>
            <a:endParaRPr lang="en-US"/>
          </a:p>
        </p:txBody>
      </p:sp>
    </p:spTree>
    <p:extLst>
      <p:ext uri="{BB962C8B-B14F-4D97-AF65-F5344CB8AC3E}">
        <p14:creationId xmlns:p14="http://schemas.microsoft.com/office/powerpoint/2010/main" val="2569996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female genital mutilation is where some parts of a girl’s private area are removed or injured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31</a:t>
            </a:fld>
            <a:endParaRPr lang="en-US"/>
          </a:p>
        </p:txBody>
      </p:sp>
    </p:spTree>
    <p:extLst>
      <p:ext uri="{BB962C8B-B14F-4D97-AF65-F5344CB8AC3E}">
        <p14:creationId xmlns:p14="http://schemas.microsoft.com/office/powerpoint/2010/main" val="4144368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FGM is wrong, because it can cause harm and goes against a girl’s rights to be safe  </a:t>
            </a:r>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32</a:t>
            </a:fld>
            <a:endParaRPr lang="en-US"/>
          </a:p>
        </p:txBody>
      </p:sp>
    </p:spTree>
    <p:extLst>
      <p:ext uri="{BB962C8B-B14F-4D97-AF65-F5344CB8AC3E}">
        <p14:creationId xmlns:p14="http://schemas.microsoft.com/office/powerpoint/2010/main" val="296057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 know that much like every part of the female body, the private parts have an important job to play – so they must not be hurt or removed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33</a:t>
            </a:fld>
            <a:endParaRPr lang="en-US"/>
          </a:p>
        </p:txBody>
      </p:sp>
    </p:spTree>
    <p:extLst>
      <p:ext uri="{BB962C8B-B14F-4D97-AF65-F5344CB8AC3E}">
        <p14:creationId xmlns:p14="http://schemas.microsoft.com/office/powerpoint/2010/main" val="1491813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we know from Ruby and Jack, </a:t>
            </a:r>
            <a:r>
              <a:rPr lang="en-GB" sz="1200" b="0" i="0" kern="1200" dirty="0">
                <a:solidFill>
                  <a:schemeClr val="tx1"/>
                </a:solidFill>
                <a:effectLst/>
                <a:latin typeface="+mn-lt"/>
                <a:ea typeface="+mn-ea"/>
                <a:cs typeface="+mn-cs"/>
              </a:rPr>
              <a:t>no one else has the right to hurt or change anyone else’s body, as this would go against someone’s rights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34</a:t>
            </a:fld>
            <a:endParaRPr lang="en-US"/>
          </a:p>
        </p:txBody>
      </p:sp>
    </p:spTree>
    <p:extLst>
      <p:ext uri="{BB962C8B-B14F-4D97-AF65-F5344CB8AC3E}">
        <p14:creationId xmlns:p14="http://schemas.microsoft.com/office/powerpoint/2010/main" val="581021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FGM is not allowed (illegal) in the UK – it’s also not allowed for girls to be taken out of the country to have FGM, because it would hurt them  </a:t>
            </a:r>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35</a:t>
            </a:fld>
            <a:endParaRPr lang="en-US"/>
          </a:p>
        </p:txBody>
      </p:sp>
    </p:spTree>
    <p:extLst>
      <p:ext uri="{BB962C8B-B14F-4D97-AF65-F5344CB8AC3E}">
        <p14:creationId xmlns:p14="http://schemas.microsoft.com/office/powerpoint/2010/main" val="1387067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FGM happens all over the world and is against a girl or woman's body rights - it can cause lots of harm</a:t>
            </a:r>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36</a:t>
            </a:fld>
            <a:endParaRPr lang="en-US"/>
          </a:p>
        </p:txBody>
      </p:sp>
    </p:spTree>
    <p:extLst>
      <p:ext uri="{BB962C8B-B14F-4D97-AF65-F5344CB8AC3E}">
        <p14:creationId xmlns:p14="http://schemas.microsoft.com/office/powerpoint/2010/main" val="2733399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 what should someone do if they were worried about this?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 to go through what students can to do seek support</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37</a:t>
            </a:fld>
            <a:endParaRPr lang="en-US"/>
          </a:p>
        </p:txBody>
      </p:sp>
    </p:spTree>
    <p:extLst>
      <p:ext uri="{BB962C8B-B14F-4D97-AF65-F5344CB8AC3E}">
        <p14:creationId xmlns:p14="http://schemas.microsoft.com/office/powerpoint/2010/main" val="2619133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It’s </a:t>
            </a:r>
            <a:r>
              <a:rPr lang="en-GB" sz="1200" b="1" i="0" kern="1200" dirty="0">
                <a:solidFill>
                  <a:schemeClr val="tx1"/>
                </a:solidFill>
                <a:effectLst/>
                <a:latin typeface="+mn-lt"/>
                <a:ea typeface="+mn-ea"/>
                <a:cs typeface="+mn-cs"/>
              </a:rPr>
              <a:t>always</a:t>
            </a:r>
            <a:r>
              <a:rPr lang="en-GB" sz="1200" b="0" i="0" kern="1200" dirty="0">
                <a:solidFill>
                  <a:schemeClr val="tx1"/>
                </a:solidFill>
                <a:effectLst/>
                <a:latin typeface="+mn-lt"/>
                <a:ea typeface="+mn-ea"/>
                <a:cs typeface="+mn-cs"/>
              </a:rPr>
              <a:t> okay to seek support - someone is always there to help</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49BE9E5-AA5C-5E4F-AA95-E3204AFABE6D}" type="slidenum">
              <a:rPr lang="en-US" smtClean="0"/>
              <a:t>38</a:t>
            </a:fld>
            <a:endParaRPr lang="en-US"/>
          </a:p>
        </p:txBody>
      </p:sp>
    </p:spTree>
    <p:extLst>
      <p:ext uri="{BB962C8B-B14F-4D97-AF65-F5344CB8AC3E}">
        <p14:creationId xmlns:p14="http://schemas.microsoft.com/office/powerpoint/2010/main" val="1202221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10 min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Activity part 1: Ruby and Jack taught us all about children’s rights. In pairs, discuss what 3 rights all children have </a:t>
            </a:r>
          </a:p>
          <a:p>
            <a:pPr rtl="0" fontAlgn="base"/>
            <a:r>
              <a:rPr lang="en-GB" sz="1200" b="0" i="0" kern="1200" dirty="0">
                <a:solidFill>
                  <a:schemeClr val="tx1"/>
                </a:solidFill>
                <a:effectLst/>
                <a:latin typeface="+mn-lt"/>
                <a:ea typeface="+mn-ea"/>
                <a:cs typeface="+mn-cs"/>
              </a:rPr>
              <a:t>Prompt questions: What are body rights everyone has? Name one right you have at home and one at school </a:t>
            </a:r>
          </a:p>
          <a:p>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39</a:t>
            </a:fld>
            <a:endParaRPr lang="en-US"/>
          </a:p>
        </p:txBody>
      </p:sp>
    </p:spTree>
    <p:extLst>
      <p:ext uri="{BB962C8B-B14F-4D97-AF65-F5344CB8AC3E}">
        <p14:creationId xmlns:p14="http://schemas.microsoft.com/office/powerpoint/2010/main" val="2818099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Activity part 2: If Ruby and Jack were here now, what could we teach them about FGM? </a:t>
            </a:r>
          </a:p>
          <a:p>
            <a:pPr rtl="0" fontAlgn="base"/>
            <a:r>
              <a:rPr lang="en-GB" sz="1200" b="0" i="1" kern="1200" dirty="0">
                <a:solidFill>
                  <a:schemeClr val="tx1"/>
                </a:solidFill>
                <a:effectLst/>
                <a:latin typeface="+mn-lt"/>
                <a:ea typeface="+mn-ea"/>
                <a:cs typeface="+mn-cs"/>
              </a:rPr>
              <a:t>Prompt questions: Is it against children's rights? Does it cause harm? Is it not allowed? Who can people turn to for help?</a:t>
            </a:r>
            <a:r>
              <a:rPr lang="en-GB" sz="1200" b="0" i="0" kern="120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Teacher to hand out certificate of achievement for learning about such an important topic </a:t>
            </a:r>
            <a:endParaRPr lang="en-US" dirty="0"/>
          </a:p>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40</a:t>
            </a:fld>
            <a:endParaRPr lang="en-US"/>
          </a:p>
        </p:txBody>
      </p:sp>
    </p:spTree>
    <p:extLst>
      <p:ext uri="{BB962C8B-B14F-4D97-AF65-F5344CB8AC3E}">
        <p14:creationId xmlns:p14="http://schemas.microsoft.com/office/powerpoint/2010/main" val="89403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There are so many different parts that make up the human body</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5</a:t>
            </a:fld>
            <a:endParaRPr lang="en-US"/>
          </a:p>
        </p:txBody>
      </p:sp>
    </p:spTree>
    <p:extLst>
      <p:ext uri="{BB962C8B-B14F-4D97-AF65-F5344CB8AC3E}">
        <p14:creationId xmlns:p14="http://schemas.microsoft.com/office/powerpoint/2010/main" val="967553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41</a:t>
            </a:fld>
            <a:endParaRPr lang="en-US"/>
          </a:p>
        </p:txBody>
      </p:sp>
    </p:spTree>
    <p:extLst>
      <p:ext uri="{BB962C8B-B14F-4D97-AF65-F5344CB8AC3E}">
        <p14:creationId xmlns:p14="http://schemas.microsoft.com/office/powerpoint/2010/main" val="126910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Bodies with male and female parts have parts that are the same </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6</a:t>
            </a:fld>
            <a:endParaRPr lang="en-US"/>
          </a:p>
        </p:txBody>
      </p:sp>
    </p:spTree>
    <p:extLst>
      <p:ext uri="{BB962C8B-B14F-4D97-AF65-F5344CB8AC3E}">
        <p14:creationId xmlns:p14="http://schemas.microsoft.com/office/powerpoint/2010/main" val="379517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Like the stomach, heart, and brain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2-3 min: Teacher to ask class if they can name any other parts of the body</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7</a:t>
            </a:fld>
            <a:endParaRPr lang="en-US"/>
          </a:p>
        </p:txBody>
      </p:sp>
    </p:spTree>
    <p:extLst>
      <p:ext uri="{BB962C8B-B14F-4D97-AF65-F5344CB8AC3E}">
        <p14:creationId xmlns:p14="http://schemas.microsoft.com/office/powerpoint/2010/main" val="94605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And some parts which are different – like the private parts   </a:t>
            </a:r>
            <a:endParaRPr lang="en-US" dirty="0"/>
          </a:p>
        </p:txBody>
      </p:sp>
      <p:sp>
        <p:nvSpPr>
          <p:cNvPr id="4" name="Slide Number Placeholder 3"/>
          <p:cNvSpPr>
            <a:spLocks noGrp="1"/>
          </p:cNvSpPr>
          <p:nvPr>
            <p:ph type="sldNum" sz="quarter" idx="5"/>
          </p:nvPr>
        </p:nvSpPr>
        <p:spPr/>
        <p:txBody>
          <a:bodyPr/>
          <a:lstStyle/>
          <a:p>
            <a:fld id="{549BE9E5-AA5C-5E4F-AA95-E3204AFABE6D}" type="slidenum">
              <a:rPr lang="en-US" smtClean="0"/>
              <a:t>8</a:t>
            </a:fld>
            <a:endParaRPr lang="en-US"/>
          </a:p>
        </p:txBody>
      </p:sp>
    </p:spTree>
    <p:extLst>
      <p:ext uri="{BB962C8B-B14F-4D97-AF65-F5344CB8AC3E}">
        <p14:creationId xmlns:p14="http://schemas.microsoft.com/office/powerpoint/2010/main" val="280826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females, this part here is called the vulva, whereas in males, it’s called the male genitalia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9</a:t>
            </a:fld>
            <a:endParaRPr lang="en-US"/>
          </a:p>
        </p:txBody>
      </p:sp>
    </p:spTree>
    <p:extLst>
      <p:ext uri="{BB962C8B-B14F-4D97-AF65-F5344CB8AC3E}">
        <p14:creationId xmlns:p14="http://schemas.microsoft.com/office/powerpoint/2010/main" val="403039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bit is called the vulva = it</a:t>
            </a:r>
            <a:r>
              <a:rPr lang="en-GB" sz="1200" b="0" i="0" u="sng"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s pronounced </a:t>
            </a:r>
            <a:r>
              <a:rPr lang="en-GB" sz="1200" b="0" i="0" kern="1200" dirty="0" err="1">
                <a:solidFill>
                  <a:schemeClr val="tx1"/>
                </a:solidFill>
                <a:effectLst/>
                <a:latin typeface="+mn-lt"/>
                <a:ea typeface="+mn-ea"/>
                <a:cs typeface="+mn-cs"/>
              </a:rPr>
              <a:t>vul-va</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B3A5B23B-9FF8-6E42-A931-32BEAC7A77FD}" type="slidenum">
              <a:rPr lang="en-US" smtClean="0"/>
              <a:t>10</a:t>
            </a:fld>
            <a:endParaRPr lang="en-US"/>
          </a:p>
        </p:txBody>
      </p:sp>
    </p:spTree>
    <p:extLst>
      <p:ext uri="{BB962C8B-B14F-4D97-AF65-F5344CB8AC3E}">
        <p14:creationId xmlns:p14="http://schemas.microsoft.com/office/powerpoint/2010/main" val="386419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BF07-3E2E-8A41-BB08-763EACDCB1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6FAD37-C9B5-6BD8-0052-3EB3DFB4B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9D8E48A-6CEE-0E22-37CB-61CC3F571AC1}"/>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5" name="Footer Placeholder 4">
            <a:extLst>
              <a:ext uri="{FF2B5EF4-FFF2-40B4-BE49-F238E27FC236}">
                <a16:creationId xmlns:a16="http://schemas.microsoft.com/office/drawing/2014/main" id="{2D7C8D21-550F-AE17-8002-F7FE876B6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258DE-B1C7-174D-1ED4-49505D3F7EE3}"/>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60448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9781-9566-EFA3-AE7D-1675B588BF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2DC332-8A48-6F06-042A-0F75F45A9E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4F6178-A120-D16F-3E1D-628BB8B85C25}"/>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5" name="Footer Placeholder 4">
            <a:extLst>
              <a:ext uri="{FF2B5EF4-FFF2-40B4-BE49-F238E27FC236}">
                <a16:creationId xmlns:a16="http://schemas.microsoft.com/office/drawing/2014/main" id="{FFFAEF37-0172-6125-A92D-B446BE358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DF5F2-C9AC-9349-FF75-0C4C0CE442CD}"/>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69542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F9FCC-D04B-4581-4C68-DD8698DB09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316AD1-FE31-ED59-77E6-B2B9349208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389D1E-E4F4-DFDB-49AA-48F0A8F04EF5}"/>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5" name="Footer Placeholder 4">
            <a:extLst>
              <a:ext uri="{FF2B5EF4-FFF2-40B4-BE49-F238E27FC236}">
                <a16:creationId xmlns:a16="http://schemas.microsoft.com/office/drawing/2014/main" id="{B51FB750-6868-E552-BE8C-28AD5A5CD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0E8EE-21FF-EEE4-D9DD-4198A21D5C68}"/>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386818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E39A-6489-0710-D96C-DE5EFEA9B7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50D303-95B3-6A32-16E7-0474EEDBA0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6D4EFD-5A64-0E23-7423-302C147198D8}"/>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5" name="Footer Placeholder 4">
            <a:extLst>
              <a:ext uri="{FF2B5EF4-FFF2-40B4-BE49-F238E27FC236}">
                <a16:creationId xmlns:a16="http://schemas.microsoft.com/office/drawing/2014/main" id="{34BEBB44-7ADD-2DF7-02AF-EFFADECD1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7DF4-883F-750F-3F42-1C42D203D4DD}"/>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351675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C43C-533A-3FD4-6A17-D757D12B80F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D334309-403E-20CA-3283-AA59F6BE6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A97A65-7E29-8F51-26D4-F0B0C314751D}"/>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5" name="Footer Placeholder 4">
            <a:extLst>
              <a:ext uri="{FF2B5EF4-FFF2-40B4-BE49-F238E27FC236}">
                <a16:creationId xmlns:a16="http://schemas.microsoft.com/office/drawing/2014/main" id="{1C3D27E8-20A0-3B10-D47F-997CD181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2F1CF-F917-279C-5525-DC85B59FBBC8}"/>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4130151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45FD-2EFE-681B-ED16-D4E7E80B91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F566F7-E112-E86F-47B0-4389901F94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47721EE-8860-89C0-AA3A-FAF9D4D328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DF77AF3-4188-1CD5-0950-96D009F1AE99}"/>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6" name="Footer Placeholder 5">
            <a:extLst>
              <a:ext uri="{FF2B5EF4-FFF2-40B4-BE49-F238E27FC236}">
                <a16:creationId xmlns:a16="http://schemas.microsoft.com/office/drawing/2014/main" id="{853B42B8-0C92-5178-7546-63DB09822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313A5-DBE5-1A5E-C83A-A3055760ACA3}"/>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95459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C811-2904-4E29-2983-4F18EE139DC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120DFD-BAC6-DFFD-B39E-63A34020B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8FBE01-F933-2FE6-4F53-727ACE7288F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452FE10-21FF-9CA0-BA71-AD2249716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4BE6CB-6642-A744-12E0-8F101C5B4D6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38AD06-F826-0CA6-2169-9E4B948045C0}"/>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8" name="Footer Placeholder 7">
            <a:extLst>
              <a:ext uri="{FF2B5EF4-FFF2-40B4-BE49-F238E27FC236}">
                <a16:creationId xmlns:a16="http://schemas.microsoft.com/office/drawing/2014/main" id="{1A359AB8-342B-6CC6-AF78-282681CBA7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FCC46B-AEB1-E344-EF28-B90CAAE31516}"/>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240416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8092-68FD-319E-6412-7ACC6D9B45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EF1E8EF-76A2-9E9F-FCA8-C559746DF821}"/>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4" name="Footer Placeholder 3">
            <a:extLst>
              <a:ext uri="{FF2B5EF4-FFF2-40B4-BE49-F238E27FC236}">
                <a16:creationId xmlns:a16="http://schemas.microsoft.com/office/drawing/2014/main" id="{4F048FA7-2EB0-D2C7-A811-688F6135D5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F64E96-9A78-47E4-EA66-74D4E2D510DE}"/>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246525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DB602-E7F3-3E19-94D3-47FB83ABF04B}"/>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3" name="Footer Placeholder 2">
            <a:extLst>
              <a:ext uri="{FF2B5EF4-FFF2-40B4-BE49-F238E27FC236}">
                <a16:creationId xmlns:a16="http://schemas.microsoft.com/office/drawing/2014/main" id="{9A0C16E9-C7A2-F34E-4635-7AA9B8A8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A123D1-493F-9245-723D-563731E79AA5}"/>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43507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3832-F9CE-4993-4FF4-287B438B9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9A6E9A7-AAA8-468D-439C-5944D895E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8FAAACC-26E0-5B22-62AD-D5D463641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90160C-821D-B370-6FDF-708714486049}"/>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6" name="Footer Placeholder 5">
            <a:extLst>
              <a:ext uri="{FF2B5EF4-FFF2-40B4-BE49-F238E27FC236}">
                <a16:creationId xmlns:a16="http://schemas.microsoft.com/office/drawing/2014/main" id="{1B440100-7AB3-1B11-B7D3-356942190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188A6-A5BD-D3C9-E74A-F2563C65D32F}"/>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52760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49D4-A18C-B710-3FEE-E62DB18546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D49B740-44E7-AB4A-24AF-96AA100055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761E04-51EF-B9F8-91DB-7913ADC7D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F58E82-C50C-23E2-111B-B04A20C1EF99}"/>
              </a:ext>
            </a:extLst>
          </p:cNvPr>
          <p:cNvSpPr>
            <a:spLocks noGrp="1"/>
          </p:cNvSpPr>
          <p:nvPr>
            <p:ph type="dt" sz="half" idx="10"/>
          </p:nvPr>
        </p:nvSpPr>
        <p:spPr/>
        <p:txBody>
          <a:bodyPr/>
          <a:lstStyle/>
          <a:p>
            <a:fld id="{7E5FEC36-9604-EA43-8EBA-6783AFC3CB7F}" type="datetimeFigureOut">
              <a:rPr lang="en-US" smtClean="0"/>
              <a:t>8/4/22</a:t>
            </a:fld>
            <a:endParaRPr lang="en-US"/>
          </a:p>
        </p:txBody>
      </p:sp>
      <p:sp>
        <p:nvSpPr>
          <p:cNvPr id="6" name="Footer Placeholder 5">
            <a:extLst>
              <a:ext uri="{FF2B5EF4-FFF2-40B4-BE49-F238E27FC236}">
                <a16:creationId xmlns:a16="http://schemas.microsoft.com/office/drawing/2014/main" id="{F1898FCA-DA6C-3DA7-341E-3FF80B00E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AF0FA-4AE1-E74D-E9C4-E7E5239170CF}"/>
              </a:ext>
            </a:extLst>
          </p:cNvPr>
          <p:cNvSpPr>
            <a:spLocks noGrp="1"/>
          </p:cNvSpPr>
          <p:nvPr>
            <p:ph type="sldNum" sz="quarter" idx="12"/>
          </p:nvPr>
        </p:nvSpPr>
        <p:spPr/>
        <p:txBody>
          <a:bodyPr/>
          <a:lstStyle/>
          <a:p>
            <a:fld id="{6BB61366-88B2-5143-AD88-A39DF58C65C1}" type="slidenum">
              <a:rPr lang="en-US" smtClean="0"/>
              <a:t>‹#›</a:t>
            </a:fld>
            <a:endParaRPr lang="en-US"/>
          </a:p>
        </p:txBody>
      </p:sp>
    </p:spTree>
    <p:extLst>
      <p:ext uri="{BB962C8B-B14F-4D97-AF65-F5344CB8AC3E}">
        <p14:creationId xmlns:p14="http://schemas.microsoft.com/office/powerpoint/2010/main" val="107249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67996-1D38-5B4F-4B11-BE536482C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B593D5-46AC-3945-2AD8-58B17CC42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C5D92C2-3F13-E7C7-3178-57655F11D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FEC36-9604-EA43-8EBA-6783AFC3CB7F}" type="datetimeFigureOut">
              <a:rPr lang="en-US" smtClean="0"/>
              <a:t>8/4/22</a:t>
            </a:fld>
            <a:endParaRPr lang="en-US"/>
          </a:p>
        </p:txBody>
      </p:sp>
      <p:sp>
        <p:nvSpPr>
          <p:cNvPr id="5" name="Footer Placeholder 4">
            <a:extLst>
              <a:ext uri="{FF2B5EF4-FFF2-40B4-BE49-F238E27FC236}">
                <a16:creationId xmlns:a16="http://schemas.microsoft.com/office/drawing/2014/main" id="{7D58B0D5-880C-6000-A465-DAD33F55F4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B17232-77A8-E229-A07F-78340CE37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61366-88B2-5143-AD88-A39DF58C65C1}" type="slidenum">
              <a:rPr lang="en-US" smtClean="0"/>
              <a:t>‹#›</a:t>
            </a:fld>
            <a:endParaRPr lang="en-US"/>
          </a:p>
        </p:txBody>
      </p:sp>
    </p:spTree>
    <p:extLst>
      <p:ext uri="{BB962C8B-B14F-4D97-AF65-F5344CB8AC3E}">
        <p14:creationId xmlns:p14="http://schemas.microsoft.com/office/powerpoint/2010/main" val="4215565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86A3-37AF-35F7-6173-852094E84AB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3132013-2E75-3C5D-CDFD-A1300640C40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09C59B6-15C1-B585-EC6E-78BE16FDFA28}"/>
              </a:ext>
            </a:extLst>
          </p:cNvPr>
          <p:cNvPicPr>
            <a:picLocks noChangeAspect="1"/>
          </p:cNvPicPr>
          <p:nvPr/>
        </p:nvPicPr>
        <p:blipFill>
          <a:blip r:embed="rId2"/>
          <a:stretch>
            <a:fillRect/>
          </a:stretch>
        </p:blipFill>
        <p:spPr>
          <a:xfrm>
            <a:off x="0" y="-1"/>
            <a:ext cx="12192000" cy="6853595"/>
          </a:xfrm>
          <a:prstGeom prst="rect">
            <a:avLst/>
          </a:prstGeom>
        </p:spPr>
      </p:pic>
    </p:spTree>
    <p:extLst>
      <p:ext uri="{BB962C8B-B14F-4D97-AF65-F5344CB8AC3E}">
        <p14:creationId xmlns:p14="http://schemas.microsoft.com/office/powerpoint/2010/main" val="194043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8A53-E560-F70B-BA5E-A9DAD3B051E9}"/>
              </a:ext>
            </a:extLst>
          </p:cNvPr>
          <p:cNvSpPr>
            <a:spLocks noGrp="1"/>
          </p:cNvSpPr>
          <p:nvPr>
            <p:ph type="title"/>
          </p:nvPr>
        </p:nvSpPr>
        <p:spPr/>
        <p:txBody>
          <a:bodyPr/>
          <a:lstStyle/>
          <a:p>
            <a:endParaRPr lang="en-US"/>
          </a:p>
        </p:txBody>
      </p:sp>
      <p:pic>
        <p:nvPicPr>
          <p:cNvPr id="7" name="Content Placeholder 6" descr="Diagram&#10;&#10;Description automatically generated">
            <a:extLst>
              <a:ext uri="{FF2B5EF4-FFF2-40B4-BE49-F238E27FC236}">
                <a16:creationId xmlns:a16="http://schemas.microsoft.com/office/drawing/2014/main" id="{0848A2CD-020D-303B-7124-FE9BDADA8405}"/>
              </a:ext>
            </a:extLst>
          </p:cNvPr>
          <p:cNvPicPr>
            <a:picLocks noGrp="1" noChangeAspect="1"/>
          </p:cNvPicPr>
          <p:nvPr>
            <p:ph idx="1"/>
          </p:nvPr>
        </p:nvPicPr>
        <p:blipFill>
          <a:blip r:embed="rId3"/>
          <a:stretch>
            <a:fillRect/>
          </a:stretch>
        </p:blipFill>
        <p:spPr>
          <a:xfrm>
            <a:off x="0" y="-1"/>
            <a:ext cx="12192000" cy="6852565"/>
          </a:xfrm>
        </p:spPr>
      </p:pic>
    </p:spTree>
    <p:extLst>
      <p:ext uri="{BB962C8B-B14F-4D97-AF65-F5344CB8AC3E}">
        <p14:creationId xmlns:p14="http://schemas.microsoft.com/office/powerpoint/2010/main" val="3659313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7EA503E-BC7D-CD37-43AC-A663CACFC736}"/>
              </a:ext>
            </a:extLst>
          </p:cNvPr>
          <p:cNvPicPr>
            <a:picLocks noChangeAspect="1"/>
          </p:cNvPicPr>
          <p:nvPr/>
        </p:nvPicPr>
        <p:blipFill>
          <a:blip r:embed="rId3"/>
          <a:stretch>
            <a:fillRect/>
          </a:stretch>
        </p:blipFill>
        <p:spPr>
          <a:xfrm>
            <a:off x="0" y="-1"/>
            <a:ext cx="12192000" cy="6850413"/>
          </a:xfrm>
          <a:prstGeom prst="rect">
            <a:avLst/>
          </a:prstGeom>
        </p:spPr>
      </p:pic>
    </p:spTree>
    <p:extLst>
      <p:ext uri="{BB962C8B-B14F-4D97-AF65-F5344CB8AC3E}">
        <p14:creationId xmlns:p14="http://schemas.microsoft.com/office/powerpoint/2010/main" val="3245131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21CC98-98DC-178C-7576-ADA85F23E514}"/>
              </a:ext>
            </a:extLst>
          </p:cNvPr>
          <p:cNvPicPr>
            <a:picLocks noChangeAspect="1"/>
          </p:cNvPicPr>
          <p:nvPr/>
        </p:nvPicPr>
        <p:blipFill>
          <a:blip r:embed="rId3"/>
          <a:stretch>
            <a:fillRect/>
          </a:stretch>
        </p:blipFill>
        <p:spPr>
          <a:xfrm>
            <a:off x="0" y="-1"/>
            <a:ext cx="12192000" cy="6879771"/>
          </a:xfrm>
          <a:prstGeom prst="rect">
            <a:avLst/>
          </a:prstGeom>
        </p:spPr>
      </p:pic>
    </p:spTree>
    <p:extLst>
      <p:ext uri="{BB962C8B-B14F-4D97-AF65-F5344CB8AC3E}">
        <p14:creationId xmlns:p14="http://schemas.microsoft.com/office/powerpoint/2010/main" val="1850820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3320D-E341-D6AC-969F-EFF24B75FA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33514E-D68C-C24C-79D1-434CCB5670D0}"/>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91385ED4-C749-074F-B3D7-BFC019297508}"/>
              </a:ext>
            </a:extLst>
          </p:cNvPr>
          <p:cNvPicPr>
            <a:picLocks noChangeAspect="1"/>
          </p:cNvPicPr>
          <p:nvPr/>
        </p:nvPicPr>
        <p:blipFill>
          <a:blip r:embed="rId3"/>
          <a:stretch>
            <a:fillRect/>
          </a:stretch>
        </p:blipFill>
        <p:spPr>
          <a:xfrm>
            <a:off x="0" y="-1"/>
            <a:ext cx="12192000" cy="6932023"/>
          </a:xfrm>
          <a:prstGeom prst="rect">
            <a:avLst/>
          </a:prstGeom>
        </p:spPr>
      </p:pic>
    </p:spTree>
    <p:extLst>
      <p:ext uri="{BB962C8B-B14F-4D97-AF65-F5344CB8AC3E}">
        <p14:creationId xmlns:p14="http://schemas.microsoft.com/office/powerpoint/2010/main" val="152262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66576E84-6D52-0693-3277-8025E8ADB418}"/>
              </a:ext>
            </a:extLst>
          </p:cNvPr>
          <p:cNvPicPr>
            <a:picLocks noChangeAspect="1"/>
          </p:cNvPicPr>
          <p:nvPr/>
        </p:nvPicPr>
        <p:blipFill>
          <a:blip r:embed="rId3"/>
          <a:stretch>
            <a:fillRect/>
          </a:stretch>
        </p:blipFill>
        <p:spPr>
          <a:xfrm>
            <a:off x="0" y="0"/>
            <a:ext cx="12192000" cy="6862354"/>
          </a:xfrm>
          <a:prstGeom prst="rect">
            <a:avLst/>
          </a:prstGeom>
        </p:spPr>
      </p:pic>
    </p:spTree>
    <p:extLst>
      <p:ext uri="{BB962C8B-B14F-4D97-AF65-F5344CB8AC3E}">
        <p14:creationId xmlns:p14="http://schemas.microsoft.com/office/powerpoint/2010/main" val="239005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204F357-42E9-D11A-51C8-80A16DD51F7C}"/>
              </a:ext>
            </a:extLst>
          </p:cNvPr>
          <p:cNvPicPr>
            <a:picLocks noChangeAspect="1"/>
          </p:cNvPicPr>
          <p:nvPr/>
        </p:nvPicPr>
        <p:blipFill>
          <a:blip r:embed="rId3"/>
          <a:stretch>
            <a:fillRect/>
          </a:stretch>
        </p:blipFill>
        <p:spPr>
          <a:xfrm>
            <a:off x="0" y="0"/>
            <a:ext cx="12192000" cy="6889614"/>
          </a:xfrm>
          <a:prstGeom prst="rect">
            <a:avLst/>
          </a:prstGeom>
        </p:spPr>
      </p:pic>
    </p:spTree>
    <p:extLst>
      <p:ext uri="{BB962C8B-B14F-4D97-AF65-F5344CB8AC3E}">
        <p14:creationId xmlns:p14="http://schemas.microsoft.com/office/powerpoint/2010/main" val="33058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DD51-CDCC-95D8-FB71-347F810586E5}"/>
              </a:ext>
            </a:extLst>
          </p:cNvPr>
          <p:cNvSpPr>
            <a:spLocks noGrp="1"/>
          </p:cNvSpPr>
          <p:nvPr>
            <p:ph type="title"/>
          </p:nvPr>
        </p:nvSpPr>
        <p:spPr/>
        <p:txBody>
          <a:bodyPr/>
          <a:lstStyle/>
          <a:p>
            <a:endParaRPr lang="en-US"/>
          </a:p>
        </p:txBody>
      </p:sp>
      <p:pic>
        <p:nvPicPr>
          <p:cNvPr id="11" name="Content Placeholder 10" descr="A picture containing text&#10;&#10;Description automatically generated">
            <a:extLst>
              <a:ext uri="{FF2B5EF4-FFF2-40B4-BE49-F238E27FC236}">
                <a16:creationId xmlns:a16="http://schemas.microsoft.com/office/drawing/2014/main" id="{B76363DC-2F01-8F42-B907-3F234B601957}"/>
              </a:ext>
            </a:extLst>
          </p:cNvPr>
          <p:cNvPicPr>
            <a:picLocks noGrp="1" noChangeAspect="1"/>
          </p:cNvPicPr>
          <p:nvPr>
            <p:ph idx="1"/>
          </p:nvPr>
        </p:nvPicPr>
        <p:blipFill>
          <a:blip r:embed="rId3"/>
          <a:stretch>
            <a:fillRect/>
          </a:stretch>
        </p:blipFill>
        <p:spPr>
          <a:xfrm>
            <a:off x="0" y="0"/>
            <a:ext cx="12192000" cy="6872172"/>
          </a:xfrm>
        </p:spPr>
      </p:pic>
    </p:spTree>
    <p:extLst>
      <p:ext uri="{BB962C8B-B14F-4D97-AF65-F5344CB8AC3E}">
        <p14:creationId xmlns:p14="http://schemas.microsoft.com/office/powerpoint/2010/main" val="2647084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30D1-0D16-06B8-BA67-B3DB19569FF0}"/>
              </a:ext>
            </a:extLst>
          </p:cNvPr>
          <p:cNvSpPr>
            <a:spLocks noGrp="1"/>
          </p:cNvSpPr>
          <p:nvPr>
            <p:ph type="title"/>
          </p:nvPr>
        </p:nvSpPr>
        <p:spPr/>
        <p:txBody>
          <a:bodyPr/>
          <a:lstStyle/>
          <a:p>
            <a:endParaRPr lang="en-US"/>
          </a:p>
        </p:txBody>
      </p:sp>
      <p:pic>
        <p:nvPicPr>
          <p:cNvPr id="11" name="Content Placeholder 10" descr="Text&#10;&#10;Description automatically generated with medium confidence">
            <a:extLst>
              <a:ext uri="{FF2B5EF4-FFF2-40B4-BE49-F238E27FC236}">
                <a16:creationId xmlns:a16="http://schemas.microsoft.com/office/drawing/2014/main" id="{54B43B20-BD90-C96B-AD60-3C4DB282EE65}"/>
              </a:ext>
            </a:extLst>
          </p:cNvPr>
          <p:cNvPicPr>
            <a:picLocks noGrp="1" noChangeAspect="1"/>
          </p:cNvPicPr>
          <p:nvPr>
            <p:ph idx="1"/>
          </p:nvPr>
        </p:nvPicPr>
        <p:blipFill>
          <a:blip r:embed="rId3"/>
          <a:stretch>
            <a:fillRect/>
          </a:stretch>
        </p:blipFill>
        <p:spPr>
          <a:xfrm>
            <a:off x="0" y="0"/>
            <a:ext cx="12192000" cy="6844938"/>
          </a:xfrm>
        </p:spPr>
      </p:pic>
    </p:spTree>
    <p:extLst>
      <p:ext uri="{BB962C8B-B14F-4D97-AF65-F5344CB8AC3E}">
        <p14:creationId xmlns:p14="http://schemas.microsoft.com/office/powerpoint/2010/main" val="268261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7BD2-C0DD-CC70-6914-C876D61C68FD}"/>
              </a:ext>
            </a:extLst>
          </p:cNvPr>
          <p:cNvSpPr>
            <a:spLocks noGrp="1"/>
          </p:cNvSpPr>
          <p:nvPr>
            <p:ph type="title"/>
          </p:nvPr>
        </p:nvSpPr>
        <p:spPr/>
        <p:txBody>
          <a:bodyPr/>
          <a:lstStyle/>
          <a:p>
            <a:endParaRPr lang="en-US"/>
          </a:p>
        </p:txBody>
      </p:sp>
      <p:pic>
        <p:nvPicPr>
          <p:cNvPr id="11" name="Content Placeholder 10" descr="A picture containing text, clock, watch, gauge&#10;&#10;Description automatically generated">
            <a:extLst>
              <a:ext uri="{FF2B5EF4-FFF2-40B4-BE49-F238E27FC236}">
                <a16:creationId xmlns:a16="http://schemas.microsoft.com/office/drawing/2014/main" id="{5FEC1F9A-3937-FB75-EE62-0EB053383711}"/>
              </a:ext>
            </a:extLst>
          </p:cNvPr>
          <p:cNvPicPr>
            <a:picLocks noGrp="1" noChangeAspect="1"/>
          </p:cNvPicPr>
          <p:nvPr>
            <p:ph idx="1"/>
          </p:nvPr>
        </p:nvPicPr>
        <p:blipFill>
          <a:blip r:embed="rId3"/>
          <a:stretch>
            <a:fillRect/>
          </a:stretch>
        </p:blipFill>
        <p:spPr>
          <a:xfrm>
            <a:off x="0" y="0"/>
            <a:ext cx="12192000" cy="6869958"/>
          </a:xfrm>
        </p:spPr>
      </p:pic>
    </p:spTree>
    <p:extLst>
      <p:ext uri="{BB962C8B-B14F-4D97-AF65-F5344CB8AC3E}">
        <p14:creationId xmlns:p14="http://schemas.microsoft.com/office/powerpoint/2010/main" val="352883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5D51-B788-3F9F-5067-FBA73582C035}"/>
              </a:ext>
            </a:extLst>
          </p:cNvPr>
          <p:cNvSpPr>
            <a:spLocks noGrp="1"/>
          </p:cNvSpPr>
          <p:nvPr>
            <p:ph type="title"/>
          </p:nvPr>
        </p:nvSpPr>
        <p:spPr/>
        <p:txBody>
          <a:bodyPr/>
          <a:lstStyle/>
          <a:p>
            <a:endParaRPr lang="en-US"/>
          </a:p>
        </p:txBody>
      </p:sp>
      <p:pic>
        <p:nvPicPr>
          <p:cNvPr id="10" name="Content Placeholder 9" descr="Graphical user interface, text&#10;&#10;Description automatically generated">
            <a:extLst>
              <a:ext uri="{FF2B5EF4-FFF2-40B4-BE49-F238E27FC236}">
                <a16:creationId xmlns:a16="http://schemas.microsoft.com/office/drawing/2014/main" id="{51769405-C775-72F8-2A31-847223EE74D4}"/>
              </a:ext>
            </a:extLst>
          </p:cNvPr>
          <p:cNvPicPr>
            <a:picLocks noGrp="1" noChangeAspect="1"/>
          </p:cNvPicPr>
          <p:nvPr>
            <p:ph idx="1"/>
          </p:nvPr>
        </p:nvPicPr>
        <p:blipFill>
          <a:blip r:embed="rId3"/>
          <a:stretch>
            <a:fillRect/>
          </a:stretch>
        </p:blipFill>
        <p:spPr>
          <a:xfrm>
            <a:off x="0" y="0"/>
            <a:ext cx="12232716" cy="6858000"/>
          </a:xfrm>
        </p:spPr>
      </p:pic>
    </p:spTree>
    <p:extLst>
      <p:ext uri="{BB962C8B-B14F-4D97-AF65-F5344CB8AC3E}">
        <p14:creationId xmlns:p14="http://schemas.microsoft.com/office/powerpoint/2010/main" val="109822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7126-85D5-D347-C672-82F995BD4B9A}"/>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5F256CE3-0CF5-FECC-9BB0-0FEF61A94AAA}"/>
              </a:ext>
            </a:extLst>
          </p:cNvPr>
          <p:cNvPicPr>
            <a:picLocks noGrp="1" noChangeAspect="1"/>
          </p:cNvPicPr>
          <p:nvPr>
            <p:ph idx="1"/>
          </p:nvPr>
        </p:nvPicPr>
        <p:blipFill>
          <a:blip r:embed="rId3"/>
          <a:stretch>
            <a:fillRect/>
          </a:stretch>
        </p:blipFill>
        <p:spPr>
          <a:xfrm>
            <a:off x="-1" y="0"/>
            <a:ext cx="12186137" cy="6858000"/>
          </a:xfrm>
        </p:spPr>
      </p:pic>
    </p:spTree>
    <p:extLst>
      <p:ext uri="{BB962C8B-B14F-4D97-AF65-F5344CB8AC3E}">
        <p14:creationId xmlns:p14="http://schemas.microsoft.com/office/powerpoint/2010/main" val="2450785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F658-0CAF-CAA7-7A49-F066F3E749E3}"/>
              </a:ext>
            </a:extLst>
          </p:cNvPr>
          <p:cNvSpPr>
            <a:spLocks noGrp="1"/>
          </p:cNvSpPr>
          <p:nvPr>
            <p:ph type="title"/>
          </p:nvPr>
        </p:nvSpPr>
        <p:spPr/>
        <p:txBody>
          <a:bodyPr/>
          <a:lstStyle/>
          <a:p>
            <a:endParaRPr lang="en-US"/>
          </a:p>
        </p:txBody>
      </p:sp>
      <p:pic>
        <p:nvPicPr>
          <p:cNvPr id="11" name="Content Placeholder 10" descr="Graphical user interface, application&#10;&#10;Description automatically generated">
            <a:extLst>
              <a:ext uri="{FF2B5EF4-FFF2-40B4-BE49-F238E27FC236}">
                <a16:creationId xmlns:a16="http://schemas.microsoft.com/office/drawing/2014/main" id="{99C0F5A4-39B1-F285-CBB3-652864527260}"/>
              </a:ext>
            </a:extLst>
          </p:cNvPr>
          <p:cNvPicPr>
            <a:picLocks noGrp="1" noChangeAspect="1"/>
          </p:cNvPicPr>
          <p:nvPr>
            <p:ph idx="1"/>
          </p:nvPr>
        </p:nvPicPr>
        <p:blipFill>
          <a:blip r:embed="rId3"/>
          <a:stretch>
            <a:fillRect/>
          </a:stretch>
        </p:blipFill>
        <p:spPr>
          <a:xfrm>
            <a:off x="0" y="-1"/>
            <a:ext cx="12192000" cy="6852565"/>
          </a:xfrm>
        </p:spPr>
      </p:pic>
    </p:spTree>
    <p:extLst>
      <p:ext uri="{BB962C8B-B14F-4D97-AF65-F5344CB8AC3E}">
        <p14:creationId xmlns:p14="http://schemas.microsoft.com/office/powerpoint/2010/main" val="1427292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59DF-1BFD-5879-B904-2138CC8C8222}"/>
              </a:ext>
            </a:extLst>
          </p:cNvPr>
          <p:cNvSpPr>
            <a:spLocks noGrp="1"/>
          </p:cNvSpPr>
          <p:nvPr>
            <p:ph type="title"/>
          </p:nvPr>
        </p:nvSpPr>
        <p:spPr/>
        <p:txBody>
          <a:bodyPr/>
          <a:lstStyle/>
          <a:p>
            <a:endParaRPr lang="en-US"/>
          </a:p>
        </p:txBody>
      </p:sp>
      <p:pic>
        <p:nvPicPr>
          <p:cNvPr id="7" name="Content Placeholder 6" descr="Text, whiteboard&#10;&#10;Description automatically generated">
            <a:extLst>
              <a:ext uri="{FF2B5EF4-FFF2-40B4-BE49-F238E27FC236}">
                <a16:creationId xmlns:a16="http://schemas.microsoft.com/office/drawing/2014/main" id="{58FD9F86-2595-AABA-BB12-5712D29D8185}"/>
              </a:ext>
            </a:extLst>
          </p:cNvPr>
          <p:cNvPicPr>
            <a:picLocks noGrp="1" noChangeAspect="1"/>
          </p:cNvPicPr>
          <p:nvPr>
            <p:ph idx="1"/>
          </p:nvPr>
        </p:nvPicPr>
        <p:blipFill>
          <a:blip r:embed="rId3"/>
          <a:stretch>
            <a:fillRect/>
          </a:stretch>
        </p:blipFill>
        <p:spPr>
          <a:xfrm>
            <a:off x="0" y="-1"/>
            <a:ext cx="12192000" cy="6835173"/>
          </a:xfrm>
        </p:spPr>
      </p:pic>
    </p:spTree>
    <p:extLst>
      <p:ext uri="{BB962C8B-B14F-4D97-AF65-F5344CB8AC3E}">
        <p14:creationId xmlns:p14="http://schemas.microsoft.com/office/powerpoint/2010/main" val="640466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DAB8-6B05-71C0-685A-7032765BB4A5}"/>
              </a:ext>
            </a:extLst>
          </p:cNvPr>
          <p:cNvSpPr>
            <a:spLocks noGrp="1"/>
          </p:cNvSpPr>
          <p:nvPr>
            <p:ph type="title"/>
          </p:nvPr>
        </p:nvSpPr>
        <p:spPr/>
        <p:txBody>
          <a:bodyPr/>
          <a:lstStyle/>
          <a:p>
            <a:endParaRPr lang="en-US"/>
          </a:p>
        </p:txBody>
      </p:sp>
      <p:pic>
        <p:nvPicPr>
          <p:cNvPr id="7" name="Content Placeholder 6" descr="A picture containing text, computer&#10;&#10;Description automatically generated">
            <a:extLst>
              <a:ext uri="{FF2B5EF4-FFF2-40B4-BE49-F238E27FC236}">
                <a16:creationId xmlns:a16="http://schemas.microsoft.com/office/drawing/2014/main" id="{C763CC8E-A853-1929-C0FE-CAA86FDC7E15}"/>
              </a:ext>
            </a:extLst>
          </p:cNvPr>
          <p:cNvPicPr>
            <a:picLocks noGrp="1" noChangeAspect="1"/>
          </p:cNvPicPr>
          <p:nvPr>
            <p:ph idx="1"/>
          </p:nvPr>
        </p:nvPicPr>
        <p:blipFill>
          <a:blip r:embed="rId3"/>
          <a:stretch>
            <a:fillRect/>
          </a:stretch>
        </p:blipFill>
        <p:spPr>
          <a:xfrm>
            <a:off x="0" y="-1"/>
            <a:ext cx="12192000" cy="6856907"/>
          </a:xfrm>
        </p:spPr>
      </p:pic>
    </p:spTree>
    <p:extLst>
      <p:ext uri="{BB962C8B-B14F-4D97-AF65-F5344CB8AC3E}">
        <p14:creationId xmlns:p14="http://schemas.microsoft.com/office/powerpoint/2010/main" val="404205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72FB-93CB-3E11-C3D5-B2833968D23F}"/>
              </a:ext>
            </a:extLst>
          </p:cNvPr>
          <p:cNvSpPr>
            <a:spLocks noGrp="1"/>
          </p:cNvSpPr>
          <p:nvPr>
            <p:ph type="title"/>
          </p:nvPr>
        </p:nvSpPr>
        <p:spPr/>
        <p:txBody>
          <a:bodyPr/>
          <a:lstStyle/>
          <a:p>
            <a:endParaRPr lang="en-US"/>
          </a:p>
        </p:txBody>
      </p:sp>
      <p:pic>
        <p:nvPicPr>
          <p:cNvPr id="7" name="Content Placeholder 6" descr="A screenshot of a video game&#10;&#10;Description automatically generated with low confidence">
            <a:extLst>
              <a:ext uri="{FF2B5EF4-FFF2-40B4-BE49-F238E27FC236}">
                <a16:creationId xmlns:a16="http://schemas.microsoft.com/office/drawing/2014/main" id="{41D857B5-31E1-B20E-022F-17B5C6654E15}"/>
              </a:ext>
            </a:extLst>
          </p:cNvPr>
          <p:cNvPicPr>
            <a:picLocks noGrp="1" noChangeAspect="1"/>
          </p:cNvPicPr>
          <p:nvPr>
            <p:ph idx="1"/>
          </p:nvPr>
        </p:nvPicPr>
        <p:blipFill>
          <a:blip r:embed="rId3"/>
          <a:stretch>
            <a:fillRect/>
          </a:stretch>
        </p:blipFill>
        <p:spPr>
          <a:xfrm>
            <a:off x="0" y="-1"/>
            <a:ext cx="12192000" cy="6874399"/>
          </a:xfrm>
        </p:spPr>
      </p:pic>
    </p:spTree>
    <p:extLst>
      <p:ext uri="{BB962C8B-B14F-4D97-AF65-F5344CB8AC3E}">
        <p14:creationId xmlns:p14="http://schemas.microsoft.com/office/powerpoint/2010/main" val="193635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D17B-EF8D-9EAD-F70D-D205933BC116}"/>
              </a:ext>
            </a:extLst>
          </p:cNvPr>
          <p:cNvSpPr>
            <a:spLocks noGrp="1"/>
          </p:cNvSpPr>
          <p:nvPr>
            <p:ph type="title"/>
          </p:nvPr>
        </p:nvSpPr>
        <p:spPr/>
        <p:txBody>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4BE3D56D-78C8-D825-1F31-C628D78E6707}"/>
              </a:ext>
            </a:extLst>
          </p:cNvPr>
          <p:cNvPicPr>
            <a:picLocks noGrp="1" noChangeAspect="1"/>
          </p:cNvPicPr>
          <p:nvPr>
            <p:ph idx="1"/>
          </p:nvPr>
        </p:nvPicPr>
        <p:blipFill>
          <a:blip r:embed="rId3"/>
          <a:stretch>
            <a:fillRect/>
          </a:stretch>
        </p:blipFill>
        <p:spPr>
          <a:xfrm>
            <a:off x="0" y="-1"/>
            <a:ext cx="12192000" cy="6817781"/>
          </a:xfrm>
        </p:spPr>
      </p:pic>
    </p:spTree>
    <p:extLst>
      <p:ext uri="{BB962C8B-B14F-4D97-AF65-F5344CB8AC3E}">
        <p14:creationId xmlns:p14="http://schemas.microsoft.com/office/powerpoint/2010/main" val="2228408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C917-FD4C-4F55-E786-0D91C64CDB8D}"/>
              </a:ext>
            </a:extLst>
          </p:cNvPr>
          <p:cNvSpPr>
            <a:spLocks noGrp="1"/>
          </p:cNvSpPr>
          <p:nvPr>
            <p:ph type="title"/>
          </p:nvPr>
        </p:nvSpPr>
        <p:spPr/>
        <p:txBody>
          <a:bodyPr/>
          <a:lstStyle/>
          <a:p>
            <a:endParaRPr lang="en-US"/>
          </a:p>
        </p:txBody>
      </p:sp>
      <p:pic>
        <p:nvPicPr>
          <p:cNvPr id="7" name="Content Placeholder 6" descr="A picture containing text, businesscard, envelope&#10;&#10;Description automatically generated">
            <a:extLst>
              <a:ext uri="{FF2B5EF4-FFF2-40B4-BE49-F238E27FC236}">
                <a16:creationId xmlns:a16="http://schemas.microsoft.com/office/drawing/2014/main" id="{BB1CAA0C-EAB3-9026-58C1-FD12FD5AB2F8}"/>
              </a:ext>
            </a:extLst>
          </p:cNvPr>
          <p:cNvPicPr>
            <a:picLocks noGrp="1" noChangeAspect="1"/>
          </p:cNvPicPr>
          <p:nvPr>
            <p:ph idx="1"/>
          </p:nvPr>
        </p:nvPicPr>
        <p:blipFill>
          <a:blip r:embed="rId3"/>
          <a:stretch>
            <a:fillRect/>
          </a:stretch>
        </p:blipFill>
        <p:spPr>
          <a:xfrm>
            <a:off x="0" y="-1"/>
            <a:ext cx="12192000" cy="6899485"/>
          </a:xfrm>
        </p:spPr>
      </p:pic>
    </p:spTree>
    <p:extLst>
      <p:ext uri="{BB962C8B-B14F-4D97-AF65-F5344CB8AC3E}">
        <p14:creationId xmlns:p14="http://schemas.microsoft.com/office/powerpoint/2010/main" val="1270657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4C97-1321-9B47-C461-9585924F8207}"/>
              </a:ext>
            </a:extLst>
          </p:cNvPr>
          <p:cNvSpPr>
            <a:spLocks noGrp="1"/>
          </p:cNvSpPr>
          <p:nvPr>
            <p:ph type="title"/>
          </p:nvPr>
        </p:nvSpPr>
        <p:spPr/>
        <p:txBody>
          <a:bodyPr/>
          <a:lstStyle/>
          <a:p>
            <a:endParaRPr lang="en-US"/>
          </a:p>
        </p:txBody>
      </p:sp>
      <p:pic>
        <p:nvPicPr>
          <p:cNvPr id="7" name="Content Placeholder 6" descr="Text&#10;&#10;Description automatically generated">
            <a:extLst>
              <a:ext uri="{FF2B5EF4-FFF2-40B4-BE49-F238E27FC236}">
                <a16:creationId xmlns:a16="http://schemas.microsoft.com/office/drawing/2014/main" id="{006A5E4E-1C40-D57F-A5DE-4F5302BEBD46}"/>
              </a:ext>
            </a:extLst>
          </p:cNvPr>
          <p:cNvPicPr>
            <a:picLocks noGrp="1" noChangeAspect="1"/>
          </p:cNvPicPr>
          <p:nvPr>
            <p:ph idx="1"/>
          </p:nvPr>
        </p:nvPicPr>
        <p:blipFill>
          <a:blip r:embed="rId3"/>
          <a:stretch>
            <a:fillRect/>
          </a:stretch>
        </p:blipFill>
        <p:spPr>
          <a:xfrm>
            <a:off x="0" y="0"/>
            <a:ext cx="12192000" cy="6827520"/>
          </a:xfrm>
        </p:spPr>
      </p:pic>
    </p:spTree>
    <p:extLst>
      <p:ext uri="{BB962C8B-B14F-4D97-AF65-F5344CB8AC3E}">
        <p14:creationId xmlns:p14="http://schemas.microsoft.com/office/powerpoint/2010/main" val="158829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E60B-1E43-D186-B78D-1CFD1DDC562C}"/>
              </a:ext>
            </a:extLst>
          </p:cNvPr>
          <p:cNvSpPr>
            <a:spLocks noGrp="1"/>
          </p:cNvSpPr>
          <p:nvPr>
            <p:ph type="title"/>
          </p:nvPr>
        </p:nvSpPr>
        <p:spPr/>
        <p:txBody>
          <a:bodyPr/>
          <a:lstStyle/>
          <a:p>
            <a:endParaRPr lang="en-US"/>
          </a:p>
        </p:txBody>
      </p:sp>
      <p:pic>
        <p:nvPicPr>
          <p:cNvPr id="7" name="Content Placeholder 6" descr="Text&#10;&#10;Description automatically generated with low confidence">
            <a:extLst>
              <a:ext uri="{FF2B5EF4-FFF2-40B4-BE49-F238E27FC236}">
                <a16:creationId xmlns:a16="http://schemas.microsoft.com/office/drawing/2014/main" id="{452AA720-41B4-8978-58FB-C6C0CDB58A8B}"/>
              </a:ext>
            </a:extLst>
          </p:cNvPr>
          <p:cNvPicPr>
            <a:picLocks noGrp="1" noChangeAspect="1"/>
          </p:cNvPicPr>
          <p:nvPr>
            <p:ph idx="1"/>
          </p:nvPr>
        </p:nvPicPr>
        <p:blipFill>
          <a:blip r:embed="rId3"/>
          <a:stretch>
            <a:fillRect/>
          </a:stretch>
        </p:blipFill>
        <p:spPr>
          <a:xfrm>
            <a:off x="0" y="-1"/>
            <a:ext cx="12192000" cy="6864551"/>
          </a:xfrm>
        </p:spPr>
      </p:pic>
    </p:spTree>
    <p:extLst>
      <p:ext uri="{BB962C8B-B14F-4D97-AF65-F5344CB8AC3E}">
        <p14:creationId xmlns:p14="http://schemas.microsoft.com/office/powerpoint/2010/main" val="1391216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488D-8297-7CC5-4706-3048B231D07D}"/>
              </a:ext>
            </a:extLst>
          </p:cNvPr>
          <p:cNvSpPr>
            <a:spLocks noGrp="1"/>
          </p:cNvSpPr>
          <p:nvPr>
            <p:ph type="title"/>
          </p:nvPr>
        </p:nvSpPr>
        <p:spPr/>
        <p:txBody>
          <a:bodyPr/>
          <a:lstStyle/>
          <a:p>
            <a:endParaRPr lang="en-US"/>
          </a:p>
        </p:txBody>
      </p:sp>
      <p:pic>
        <p:nvPicPr>
          <p:cNvPr id="7" name="Content Placeholder 6" descr="A screenshot of a computer&#10;&#10;Description automatically generated with low confidence">
            <a:extLst>
              <a:ext uri="{FF2B5EF4-FFF2-40B4-BE49-F238E27FC236}">
                <a16:creationId xmlns:a16="http://schemas.microsoft.com/office/drawing/2014/main" id="{A7ADF137-FF93-C059-F1E5-11623E8B8DD6}"/>
              </a:ext>
            </a:extLst>
          </p:cNvPr>
          <p:cNvPicPr>
            <a:picLocks noGrp="1" noChangeAspect="1"/>
          </p:cNvPicPr>
          <p:nvPr>
            <p:ph idx="1"/>
          </p:nvPr>
        </p:nvPicPr>
        <p:blipFill>
          <a:blip r:embed="rId3"/>
          <a:stretch>
            <a:fillRect/>
          </a:stretch>
        </p:blipFill>
        <p:spPr>
          <a:xfrm>
            <a:off x="0" y="0"/>
            <a:ext cx="12192000" cy="6882018"/>
          </a:xfrm>
        </p:spPr>
      </p:pic>
    </p:spTree>
    <p:extLst>
      <p:ext uri="{BB962C8B-B14F-4D97-AF65-F5344CB8AC3E}">
        <p14:creationId xmlns:p14="http://schemas.microsoft.com/office/powerpoint/2010/main" val="234337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F78C-6A11-317A-269E-01AB2B732191}"/>
              </a:ext>
            </a:extLst>
          </p:cNvPr>
          <p:cNvSpPr>
            <a:spLocks noGrp="1"/>
          </p:cNvSpPr>
          <p:nvPr>
            <p:ph type="title"/>
          </p:nvPr>
        </p:nvSpPr>
        <p:spPr/>
        <p:txBody>
          <a:bodyPr/>
          <a:lstStyle/>
          <a:p>
            <a:endParaRPr lang="en-US"/>
          </a:p>
        </p:txBody>
      </p:sp>
      <p:pic>
        <p:nvPicPr>
          <p:cNvPr id="7" name="Content Placeholder 6" descr="A picture containing graphical user interface&#10;&#10;Description automatically generated">
            <a:extLst>
              <a:ext uri="{FF2B5EF4-FFF2-40B4-BE49-F238E27FC236}">
                <a16:creationId xmlns:a16="http://schemas.microsoft.com/office/drawing/2014/main" id="{0DDCAC16-D78C-E710-9792-7ECB70C18141}"/>
              </a:ext>
            </a:extLst>
          </p:cNvPr>
          <p:cNvPicPr>
            <a:picLocks noGrp="1" noChangeAspect="1"/>
          </p:cNvPicPr>
          <p:nvPr>
            <p:ph idx="1"/>
          </p:nvPr>
        </p:nvPicPr>
        <p:blipFill>
          <a:blip r:embed="rId3"/>
          <a:stretch>
            <a:fillRect/>
          </a:stretch>
        </p:blipFill>
        <p:spPr>
          <a:xfrm>
            <a:off x="0" y="-1"/>
            <a:ext cx="12192000" cy="6829617"/>
          </a:xfrm>
        </p:spPr>
      </p:pic>
    </p:spTree>
    <p:extLst>
      <p:ext uri="{BB962C8B-B14F-4D97-AF65-F5344CB8AC3E}">
        <p14:creationId xmlns:p14="http://schemas.microsoft.com/office/powerpoint/2010/main" val="313415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C21-A190-0858-03F0-AD763AD0E0F7}"/>
              </a:ext>
            </a:extLst>
          </p:cNvPr>
          <p:cNvSpPr>
            <a:spLocks noGrp="1"/>
          </p:cNvSpPr>
          <p:nvPr>
            <p:ph type="title"/>
          </p:nvPr>
        </p:nvSpPr>
        <p:spPr/>
        <p:txBody>
          <a:bodyPr/>
          <a:lstStyle/>
          <a:p>
            <a:endParaRPr lang="en-US"/>
          </a:p>
        </p:txBody>
      </p:sp>
      <p:pic>
        <p:nvPicPr>
          <p:cNvPr id="11" name="Content Placeholder 10" descr="Graphical user interface, text, application&#10;&#10;Description automatically generated">
            <a:extLst>
              <a:ext uri="{FF2B5EF4-FFF2-40B4-BE49-F238E27FC236}">
                <a16:creationId xmlns:a16="http://schemas.microsoft.com/office/drawing/2014/main" id="{78714FF6-0EC5-9E02-C69E-552DF391BF47}"/>
              </a:ext>
            </a:extLst>
          </p:cNvPr>
          <p:cNvPicPr>
            <a:picLocks noGrp="1" noChangeAspect="1"/>
          </p:cNvPicPr>
          <p:nvPr>
            <p:ph idx="1"/>
          </p:nvPr>
        </p:nvPicPr>
        <p:blipFill>
          <a:blip r:embed="rId3"/>
          <a:stretch>
            <a:fillRect/>
          </a:stretch>
        </p:blipFill>
        <p:spPr>
          <a:xfrm>
            <a:off x="0" y="0"/>
            <a:ext cx="12201669" cy="6858000"/>
          </a:xfrm>
        </p:spPr>
      </p:pic>
    </p:spTree>
    <p:extLst>
      <p:ext uri="{BB962C8B-B14F-4D97-AF65-F5344CB8AC3E}">
        <p14:creationId xmlns:p14="http://schemas.microsoft.com/office/powerpoint/2010/main" val="254311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9E65-EC2B-141F-BCA5-248B5DB2AA1F}"/>
              </a:ext>
            </a:extLst>
          </p:cNvPr>
          <p:cNvSpPr>
            <a:spLocks noGrp="1"/>
          </p:cNvSpPr>
          <p:nvPr>
            <p:ph type="title"/>
          </p:nvPr>
        </p:nvSpPr>
        <p:spPr/>
        <p:txBody>
          <a:bodyPr/>
          <a:lstStyle/>
          <a:p>
            <a:endParaRPr lang="en-US"/>
          </a:p>
        </p:txBody>
      </p:sp>
      <p:pic>
        <p:nvPicPr>
          <p:cNvPr id="7" name="Content Placeholder 6" descr="A picture containing diagram&#10;&#10;Description automatically generated">
            <a:extLst>
              <a:ext uri="{FF2B5EF4-FFF2-40B4-BE49-F238E27FC236}">
                <a16:creationId xmlns:a16="http://schemas.microsoft.com/office/drawing/2014/main" id="{86A3A700-7510-A99A-5B6A-16111C06FE88}"/>
              </a:ext>
            </a:extLst>
          </p:cNvPr>
          <p:cNvPicPr>
            <a:picLocks noGrp="1" noChangeAspect="1"/>
          </p:cNvPicPr>
          <p:nvPr>
            <p:ph idx="1"/>
          </p:nvPr>
        </p:nvPicPr>
        <p:blipFill>
          <a:blip r:embed="rId3"/>
          <a:stretch>
            <a:fillRect/>
          </a:stretch>
        </p:blipFill>
        <p:spPr>
          <a:xfrm>
            <a:off x="0" y="-1"/>
            <a:ext cx="12192000" cy="6864551"/>
          </a:xfrm>
        </p:spPr>
      </p:pic>
    </p:spTree>
    <p:extLst>
      <p:ext uri="{BB962C8B-B14F-4D97-AF65-F5344CB8AC3E}">
        <p14:creationId xmlns:p14="http://schemas.microsoft.com/office/powerpoint/2010/main" val="347556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51E8-2C4D-ED57-5345-CC731A1C6A50}"/>
              </a:ext>
            </a:extLst>
          </p:cNvPr>
          <p:cNvSpPr>
            <a:spLocks noGrp="1"/>
          </p:cNvSpPr>
          <p:nvPr>
            <p:ph type="title"/>
          </p:nvPr>
        </p:nvSpPr>
        <p:spPr/>
        <p:txBody>
          <a:bodyPr/>
          <a:lstStyle/>
          <a:p>
            <a:endParaRPr lang="en-US"/>
          </a:p>
        </p:txBody>
      </p:sp>
      <p:pic>
        <p:nvPicPr>
          <p:cNvPr id="7" name="Content Placeholder 6" descr="Graphical user interface, application, Teams&#10;&#10;Description automatically generated">
            <a:extLst>
              <a:ext uri="{FF2B5EF4-FFF2-40B4-BE49-F238E27FC236}">
                <a16:creationId xmlns:a16="http://schemas.microsoft.com/office/drawing/2014/main" id="{3B3ABE7F-8CD5-30DF-02D5-A9C603EDD505}"/>
              </a:ext>
            </a:extLst>
          </p:cNvPr>
          <p:cNvPicPr>
            <a:picLocks noGrp="1" noChangeAspect="1"/>
          </p:cNvPicPr>
          <p:nvPr>
            <p:ph idx="1"/>
          </p:nvPr>
        </p:nvPicPr>
        <p:blipFill>
          <a:blip r:embed="rId3"/>
          <a:stretch>
            <a:fillRect/>
          </a:stretch>
        </p:blipFill>
        <p:spPr>
          <a:xfrm>
            <a:off x="0" y="0"/>
            <a:ext cx="12192000" cy="6882018"/>
          </a:xfrm>
        </p:spPr>
      </p:pic>
    </p:spTree>
    <p:extLst>
      <p:ext uri="{BB962C8B-B14F-4D97-AF65-F5344CB8AC3E}">
        <p14:creationId xmlns:p14="http://schemas.microsoft.com/office/powerpoint/2010/main" val="1652202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9812-CCB8-4AC8-F7E2-83ED64C49DA0}"/>
              </a:ext>
            </a:extLst>
          </p:cNvPr>
          <p:cNvSpPr>
            <a:spLocks noGrp="1"/>
          </p:cNvSpPr>
          <p:nvPr>
            <p:ph type="title"/>
          </p:nvPr>
        </p:nvSpPr>
        <p:spPr/>
        <p:txBody>
          <a:bodyPr/>
          <a:lstStyle/>
          <a:p>
            <a:endParaRPr lang="en-US"/>
          </a:p>
        </p:txBody>
      </p:sp>
      <p:pic>
        <p:nvPicPr>
          <p:cNvPr id="7" name="Content Placeholder 6" descr="Graphical user interface&#10;&#10;Description automatically generated">
            <a:extLst>
              <a:ext uri="{FF2B5EF4-FFF2-40B4-BE49-F238E27FC236}">
                <a16:creationId xmlns:a16="http://schemas.microsoft.com/office/drawing/2014/main" id="{80A857A5-E044-5469-3AEC-28370C0516D2}"/>
              </a:ext>
            </a:extLst>
          </p:cNvPr>
          <p:cNvPicPr>
            <a:picLocks noGrp="1" noChangeAspect="1"/>
          </p:cNvPicPr>
          <p:nvPr>
            <p:ph idx="1"/>
          </p:nvPr>
        </p:nvPicPr>
        <p:blipFill>
          <a:blip r:embed="rId3"/>
          <a:stretch>
            <a:fillRect/>
          </a:stretch>
        </p:blipFill>
        <p:spPr>
          <a:xfrm>
            <a:off x="0" y="-1"/>
            <a:ext cx="12192000" cy="6835173"/>
          </a:xfrm>
        </p:spPr>
      </p:pic>
    </p:spTree>
    <p:extLst>
      <p:ext uri="{BB962C8B-B14F-4D97-AF65-F5344CB8AC3E}">
        <p14:creationId xmlns:p14="http://schemas.microsoft.com/office/powerpoint/2010/main" val="279937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9E65-EC2B-141F-BCA5-248B5DB2AA1F}"/>
              </a:ext>
            </a:extLst>
          </p:cNvPr>
          <p:cNvSpPr>
            <a:spLocks noGrp="1"/>
          </p:cNvSpPr>
          <p:nvPr>
            <p:ph type="title"/>
          </p:nvPr>
        </p:nvSpPr>
        <p:spPr/>
        <p:txBody>
          <a:bodyPr/>
          <a:lstStyle/>
          <a:p>
            <a:endParaRPr lang="en-US"/>
          </a:p>
        </p:txBody>
      </p:sp>
      <p:pic>
        <p:nvPicPr>
          <p:cNvPr id="7" name="Content Placeholder 6" descr="Graphical user interface&#10;&#10;Description automatically generated">
            <a:extLst>
              <a:ext uri="{FF2B5EF4-FFF2-40B4-BE49-F238E27FC236}">
                <a16:creationId xmlns:a16="http://schemas.microsoft.com/office/drawing/2014/main" id="{DB40D777-A93A-68D4-3FCB-E7690FBCE338}"/>
              </a:ext>
            </a:extLst>
          </p:cNvPr>
          <p:cNvPicPr>
            <a:picLocks noGrp="1" noChangeAspect="1"/>
          </p:cNvPicPr>
          <p:nvPr>
            <p:ph idx="1"/>
          </p:nvPr>
        </p:nvPicPr>
        <p:blipFill>
          <a:blip r:embed="rId3"/>
          <a:stretch>
            <a:fillRect/>
          </a:stretch>
        </p:blipFill>
        <p:spPr>
          <a:xfrm>
            <a:off x="0" y="0"/>
            <a:ext cx="12192000" cy="6882018"/>
          </a:xfrm>
        </p:spPr>
      </p:pic>
    </p:spTree>
    <p:extLst>
      <p:ext uri="{BB962C8B-B14F-4D97-AF65-F5344CB8AC3E}">
        <p14:creationId xmlns:p14="http://schemas.microsoft.com/office/powerpoint/2010/main" val="1370595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9E65-EC2B-141F-BCA5-248B5DB2AA1F}"/>
              </a:ext>
            </a:extLst>
          </p:cNvPr>
          <p:cNvSpPr>
            <a:spLocks noGrp="1"/>
          </p:cNvSpPr>
          <p:nvPr>
            <p:ph type="title"/>
          </p:nvPr>
        </p:nvSpPr>
        <p:spPr/>
        <p:txBody>
          <a:bodyPr/>
          <a:lstStyle/>
          <a:p>
            <a:endParaRPr lang="en-US"/>
          </a:p>
        </p:txBody>
      </p:sp>
      <p:pic>
        <p:nvPicPr>
          <p:cNvPr id="7" name="Content Placeholder 6" descr="Text&#10;&#10;Description automatically generated">
            <a:extLst>
              <a:ext uri="{FF2B5EF4-FFF2-40B4-BE49-F238E27FC236}">
                <a16:creationId xmlns:a16="http://schemas.microsoft.com/office/drawing/2014/main" id="{9E9911ED-6D06-4A90-E541-3EDB206F9D2B}"/>
              </a:ext>
            </a:extLst>
          </p:cNvPr>
          <p:cNvPicPr>
            <a:picLocks noGrp="1" noChangeAspect="1"/>
          </p:cNvPicPr>
          <p:nvPr>
            <p:ph idx="1"/>
          </p:nvPr>
        </p:nvPicPr>
        <p:blipFill>
          <a:blip r:embed="rId3"/>
          <a:stretch>
            <a:fillRect/>
          </a:stretch>
        </p:blipFill>
        <p:spPr>
          <a:xfrm>
            <a:off x="0" y="0"/>
            <a:ext cx="12192000" cy="6869958"/>
          </a:xfrm>
        </p:spPr>
      </p:pic>
    </p:spTree>
    <p:extLst>
      <p:ext uri="{BB962C8B-B14F-4D97-AF65-F5344CB8AC3E}">
        <p14:creationId xmlns:p14="http://schemas.microsoft.com/office/powerpoint/2010/main" val="269527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CCC7-ADEC-D72A-1D6A-F92115729534}"/>
              </a:ext>
            </a:extLst>
          </p:cNvPr>
          <p:cNvSpPr>
            <a:spLocks noGrp="1"/>
          </p:cNvSpPr>
          <p:nvPr>
            <p:ph type="title"/>
          </p:nvPr>
        </p:nvSpPr>
        <p:spPr/>
        <p:txBody>
          <a:bodyPr/>
          <a:lstStyle/>
          <a:p>
            <a:endParaRPr lang="en-US"/>
          </a:p>
        </p:txBody>
      </p:sp>
      <p:pic>
        <p:nvPicPr>
          <p:cNvPr id="7" name="Content Placeholder 6" descr="Text&#10;&#10;Description automatically generated">
            <a:extLst>
              <a:ext uri="{FF2B5EF4-FFF2-40B4-BE49-F238E27FC236}">
                <a16:creationId xmlns:a16="http://schemas.microsoft.com/office/drawing/2014/main" id="{862FECE6-872B-D56C-C81C-0F52CF3FC33F}"/>
              </a:ext>
            </a:extLst>
          </p:cNvPr>
          <p:cNvPicPr>
            <a:picLocks noGrp="1" noChangeAspect="1"/>
          </p:cNvPicPr>
          <p:nvPr>
            <p:ph idx="1"/>
          </p:nvPr>
        </p:nvPicPr>
        <p:blipFill>
          <a:blip r:embed="rId3"/>
          <a:stretch>
            <a:fillRect/>
          </a:stretch>
        </p:blipFill>
        <p:spPr>
          <a:xfrm>
            <a:off x="0" y="0"/>
            <a:ext cx="12192000" cy="6851412"/>
          </a:xfrm>
        </p:spPr>
      </p:pic>
    </p:spTree>
    <p:extLst>
      <p:ext uri="{BB962C8B-B14F-4D97-AF65-F5344CB8AC3E}">
        <p14:creationId xmlns:p14="http://schemas.microsoft.com/office/powerpoint/2010/main" val="1060391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34CA5-2EAF-2E2E-807E-83EDE04382B4}"/>
              </a:ext>
            </a:extLst>
          </p:cNvPr>
          <p:cNvSpPr>
            <a:spLocks noGrp="1"/>
          </p:cNvSpPr>
          <p:nvPr>
            <p:ph type="title"/>
          </p:nvPr>
        </p:nvSpPr>
        <p:spPr/>
        <p:txBody>
          <a:bodyPr/>
          <a:lstStyle/>
          <a:p>
            <a:endParaRPr lang="en-US"/>
          </a:p>
        </p:txBody>
      </p:sp>
      <p:pic>
        <p:nvPicPr>
          <p:cNvPr id="7" name="Content Placeholder 6" descr="A picture containing diagram&#10;&#10;Description automatically generated">
            <a:extLst>
              <a:ext uri="{FF2B5EF4-FFF2-40B4-BE49-F238E27FC236}">
                <a16:creationId xmlns:a16="http://schemas.microsoft.com/office/drawing/2014/main" id="{FCBE7422-1125-E8F9-C70C-E730BB136E4F}"/>
              </a:ext>
            </a:extLst>
          </p:cNvPr>
          <p:cNvPicPr>
            <a:picLocks noGrp="1" noChangeAspect="1"/>
          </p:cNvPicPr>
          <p:nvPr>
            <p:ph idx="1"/>
          </p:nvPr>
        </p:nvPicPr>
        <p:blipFill>
          <a:blip r:embed="rId3"/>
          <a:stretch>
            <a:fillRect/>
          </a:stretch>
        </p:blipFill>
        <p:spPr>
          <a:xfrm>
            <a:off x="0" y="0"/>
            <a:ext cx="12192000" cy="6854730"/>
          </a:xfrm>
        </p:spPr>
      </p:pic>
    </p:spTree>
    <p:extLst>
      <p:ext uri="{BB962C8B-B14F-4D97-AF65-F5344CB8AC3E}">
        <p14:creationId xmlns:p14="http://schemas.microsoft.com/office/powerpoint/2010/main" val="2411221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7AA3-CEDA-44B5-2D16-A91F593DDED1}"/>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7D29F89E-F098-F84D-661F-EC62C74EDA5A}"/>
              </a:ext>
            </a:extLst>
          </p:cNvPr>
          <p:cNvPicPr>
            <a:picLocks noGrp="1" noChangeAspect="1"/>
          </p:cNvPicPr>
          <p:nvPr>
            <p:ph idx="1"/>
          </p:nvPr>
        </p:nvPicPr>
        <p:blipFill>
          <a:blip r:embed="rId3"/>
          <a:stretch>
            <a:fillRect/>
          </a:stretch>
        </p:blipFill>
        <p:spPr>
          <a:xfrm>
            <a:off x="0" y="-1"/>
            <a:ext cx="12192000" cy="6904743"/>
          </a:xfrm>
        </p:spPr>
      </p:pic>
    </p:spTree>
    <p:extLst>
      <p:ext uri="{BB962C8B-B14F-4D97-AF65-F5344CB8AC3E}">
        <p14:creationId xmlns:p14="http://schemas.microsoft.com/office/powerpoint/2010/main" val="1493821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D24C-23CA-56F0-F7F9-02DD03BA938D}"/>
              </a:ext>
            </a:extLst>
          </p:cNvPr>
          <p:cNvSpPr>
            <a:spLocks noGrp="1"/>
          </p:cNvSpPr>
          <p:nvPr>
            <p:ph type="title"/>
          </p:nvPr>
        </p:nvSpPr>
        <p:spPr/>
        <p:txBody>
          <a:bodyPr/>
          <a:lstStyle/>
          <a:p>
            <a:endParaRPr lang="en-US"/>
          </a:p>
        </p:txBody>
      </p:sp>
      <p:pic>
        <p:nvPicPr>
          <p:cNvPr id="7" name="Content Placeholder 6" descr="Graphical user interface&#10;&#10;Description automatically generated with low confidence">
            <a:extLst>
              <a:ext uri="{FF2B5EF4-FFF2-40B4-BE49-F238E27FC236}">
                <a16:creationId xmlns:a16="http://schemas.microsoft.com/office/drawing/2014/main" id="{05BF6BBC-61B3-1D4F-AD41-6381FB8253C9}"/>
              </a:ext>
            </a:extLst>
          </p:cNvPr>
          <p:cNvPicPr>
            <a:picLocks noGrp="1" noChangeAspect="1"/>
          </p:cNvPicPr>
          <p:nvPr>
            <p:ph idx="1"/>
          </p:nvPr>
        </p:nvPicPr>
        <p:blipFill>
          <a:blip r:embed="rId3"/>
          <a:stretch>
            <a:fillRect/>
          </a:stretch>
        </p:blipFill>
        <p:spPr>
          <a:xfrm>
            <a:off x="0" y="0"/>
            <a:ext cx="12192000" cy="6872172"/>
          </a:xfrm>
        </p:spPr>
      </p:pic>
    </p:spTree>
    <p:extLst>
      <p:ext uri="{BB962C8B-B14F-4D97-AF65-F5344CB8AC3E}">
        <p14:creationId xmlns:p14="http://schemas.microsoft.com/office/powerpoint/2010/main" val="1818238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5848B-8D36-94E2-20D4-E07169A8A3CA}"/>
              </a:ext>
            </a:extLst>
          </p:cNvPr>
          <p:cNvSpPr>
            <a:spLocks noGrp="1"/>
          </p:cNvSpPr>
          <p:nvPr>
            <p:ph type="title"/>
          </p:nvPr>
        </p:nvSpPr>
        <p:spPr/>
        <p:txBody>
          <a:bodyPr/>
          <a:lstStyle/>
          <a:p>
            <a:endParaRPr lang="en-US"/>
          </a:p>
        </p:txBody>
      </p:sp>
      <p:pic>
        <p:nvPicPr>
          <p:cNvPr id="7" name="Content Placeholder 6" descr="Text, letter&#10;&#10;Description automatically generated">
            <a:extLst>
              <a:ext uri="{FF2B5EF4-FFF2-40B4-BE49-F238E27FC236}">
                <a16:creationId xmlns:a16="http://schemas.microsoft.com/office/drawing/2014/main" id="{25E0443B-1E0F-6089-DA62-B979BE157C7A}"/>
              </a:ext>
            </a:extLst>
          </p:cNvPr>
          <p:cNvPicPr>
            <a:picLocks noGrp="1" noChangeAspect="1"/>
          </p:cNvPicPr>
          <p:nvPr>
            <p:ph idx="1"/>
          </p:nvPr>
        </p:nvPicPr>
        <p:blipFill>
          <a:blip r:embed="rId3"/>
          <a:stretch>
            <a:fillRect/>
          </a:stretch>
        </p:blipFill>
        <p:spPr>
          <a:xfrm>
            <a:off x="0" y="0"/>
            <a:ext cx="12192000" cy="6844938"/>
          </a:xfrm>
        </p:spPr>
      </p:pic>
    </p:spTree>
    <p:extLst>
      <p:ext uri="{BB962C8B-B14F-4D97-AF65-F5344CB8AC3E}">
        <p14:creationId xmlns:p14="http://schemas.microsoft.com/office/powerpoint/2010/main" val="3149554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EE6E-CF43-9E2B-9F9E-C984D6A938C5}"/>
              </a:ext>
            </a:extLst>
          </p:cNvPr>
          <p:cNvSpPr>
            <a:spLocks noGrp="1"/>
          </p:cNvSpPr>
          <p:nvPr>
            <p:ph type="title"/>
          </p:nvPr>
        </p:nvSpPr>
        <p:spPr/>
        <p:txBody>
          <a:bodyPr/>
          <a:lstStyle/>
          <a:p>
            <a:endParaRPr lang="en-US"/>
          </a:p>
        </p:txBody>
      </p:sp>
      <p:pic>
        <p:nvPicPr>
          <p:cNvPr id="5" name="Content Placeholder 4" descr="A picture containing text, electronics&#10;&#10;Description automatically generated">
            <a:extLst>
              <a:ext uri="{FF2B5EF4-FFF2-40B4-BE49-F238E27FC236}">
                <a16:creationId xmlns:a16="http://schemas.microsoft.com/office/drawing/2014/main" id="{C98BE15F-FF33-CD97-95AA-8827D776E262}"/>
              </a:ext>
            </a:extLst>
          </p:cNvPr>
          <p:cNvPicPr>
            <a:picLocks noGrp="1" noChangeAspect="1"/>
          </p:cNvPicPr>
          <p:nvPr>
            <p:ph idx="1"/>
          </p:nvPr>
        </p:nvPicPr>
        <p:blipFill>
          <a:blip r:embed="rId3"/>
          <a:stretch>
            <a:fillRect/>
          </a:stretch>
        </p:blipFill>
        <p:spPr>
          <a:xfrm>
            <a:off x="0" y="-1"/>
            <a:ext cx="12192000" cy="6872655"/>
          </a:xfrm>
        </p:spPr>
      </p:pic>
    </p:spTree>
    <p:extLst>
      <p:ext uri="{BB962C8B-B14F-4D97-AF65-F5344CB8AC3E}">
        <p14:creationId xmlns:p14="http://schemas.microsoft.com/office/powerpoint/2010/main" val="54470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1D97-64E0-8A77-00FC-F994E6604825}"/>
              </a:ext>
            </a:extLst>
          </p:cNvPr>
          <p:cNvSpPr>
            <a:spLocks noGrp="1"/>
          </p:cNvSpPr>
          <p:nvPr>
            <p:ph type="title"/>
          </p:nvPr>
        </p:nvSpPr>
        <p:spPr/>
        <p:txBody>
          <a:bodyPr/>
          <a:lstStyle/>
          <a:p>
            <a:endParaRPr lang="en-US"/>
          </a:p>
        </p:txBody>
      </p:sp>
      <p:pic>
        <p:nvPicPr>
          <p:cNvPr id="7" name="Content Placeholder 6" descr="A screenshot of a computer&#10;&#10;Description automatically generated with low confidence">
            <a:extLst>
              <a:ext uri="{FF2B5EF4-FFF2-40B4-BE49-F238E27FC236}">
                <a16:creationId xmlns:a16="http://schemas.microsoft.com/office/drawing/2014/main" id="{E1A76F66-2AC4-6DC1-751D-096596FDB0FD}"/>
              </a:ext>
            </a:extLst>
          </p:cNvPr>
          <p:cNvPicPr>
            <a:picLocks noGrp="1" noChangeAspect="1"/>
          </p:cNvPicPr>
          <p:nvPr>
            <p:ph idx="1"/>
          </p:nvPr>
        </p:nvPicPr>
        <p:blipFill>
          <a:blip r:embed="rId3"/>
          <a:stretch>
            <a:fillRect/>
          </a:stretch>
        </p:blipFill>
        <p:spPr>
          <a:xfrm>
            <a:off x="0" y="0"/>
            <a:ext cx="12192000" cy="6837288"/>
          </a:xfrm>
        </p:spPr>
      </p:pic>
    </p:spTree>
    <p:extLst>
      <p:ext uri="{BB962C8B-B14F-4D97-AF65-F5344CB8AC3E}">
        <p14:creationId xmlns:p14="http://schemas.microsoft.com/office/powerpoint/2010/main" val="2337669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9186-C76D-BBEB-2EFA-EC3B606CA623}"/>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6E801725-281F-B58C-24D1-FE5B0EC48C52}"/>
              </a:ext>
            </a:extLst>
          </p:cNvPr>
          <p:cNvPicPr>
            <a:picLocks noGrp="1" noChangeAspect="1"/>
          </p:cNvPicPr>
          <p:nvPr>
            <p:ph idx="1"/>
          </p:nvPr>
        </p:nvPicPr>
        <p:blipFill>
          <a:blip r:embed="rId3"/>
          <a:stretch>
            <a:fillRect/>
          </a:stretch>
        </p:blipFill>
        <p:spPr>
          <a:xfrm>
            <a:off x="-29307" y="0"/>
            <a:ext cx="12221307" cy="6858000"/>
          </a:xfrm>
        </p:spPr>
      </p:pic>
    </p:spTree>
    <p:extLst>
      <p:ext uri="{BB962C8B-B14F-4D97-AF65-F5344CB8AC3E}">
        <p14:creationId xmlns:p14="http://schemas.microsoft.com/office/powerpoint/2010/main" val="1942479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4317-C6A2-7D34-08FC-EBEDFCC1F287}"/>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F6EE1ECE-F718-46C2-67E6-B9A80B5BAA51}"/>
              </a:ext>
            </a:extLst>
          </p:cNvPr>
          <p:cNvPicPr>
            <a:picLocks noGrp="1" noChangeAspect="1"/>
          </p:cNvPicPr>
          <p:nvPr>
            <p:ph idx="1"/>
          </p:nvPr>
        </p:nvPicPr>
        <p:blipFill>
          <a:blip r:embed="rId3"/>
          <a:stretch>
            <a:fillRect/>
          </a:stretch>
        </p:blipFill>
        <p:spPr>
          <a:xfrm>
            <a:off x="0" y="-1"/>
            <a:ext cx="12192000" cy="6856173"/>
          </a:xfrm>
        </p:spPr>
      </p:pic>
    </p:spTree>
    <p:extLst>
      <p:ext uri="{BB962C8B-B14F-4D97-AF65-F5344CB8AC3E}">
        <p14:creationId xmlns:p14="http://schemas.microsoft.com/office/powerpoint/2010/main" val="2176088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D396-6A81-E317-AF6A-FAD300AF335B}"/>
              </a:ext>
            </a:extLst>
          </p:cNvPr>
          <p:cNvSpPr>
            <a:spLocks noGrp="1"/>
          </p:cNvSpPr>
          <p:nvPr>
            <p:ph type="title"/>
          </p:nvPr>
        </p:nvSpPr>
        <p:spPr/>
        <p:txBody>
          <a:bodyPr/>
          <a:lstStyle/>
          <a:p>
            <a:endParaRPr lang="en-US"/>
          </a:p>
        </p:txBody>
      </p:sp>
      <p:pic>
        <p:nvPicPr>
          <p:cNvPr id="7" name="Content Placeholder 6" descr="A screenshot of a computer&#10;&#10;Description automatically generated with medium confidence">
            <a:extLst>
              <a:ext uri="{FF2B5EF4-FFF2-40B4-BE49-F238E27FC236}">
                <a16:creationId xmlns:a16="http://schemas.microsoft.com/office/drawing/2014/main" id="{3EC32065-F387-7F08-05DD-BB9C352879C0}"/>
              </a:ext>
            </a:extLst>
          </p:cNvPr>
          <p:cNvPicPr>
            <a:picLocks noGrp="1" noChangeAspect="1"/>
          </p:cNvPicPr>
          <p:nvPr>
            <p:ph idx="1"/>
          </p:nvPr>
        </p:nvPicPr>
        <p:blipFill>
          <a:blip r:embed="rId3"/>
          <a:stretch>
            <a:fillRect/>
          </a:stretch>
        </p:blipFill>
        <p:spPr>
          <a:xfrm>
            <a:off x="0" y="-21772"/>
            <a:ext cx="12192000" cy="6879772"/>
          </a:xfrm>
        </p:spPr>
      </p:pic>
    </p:spTree>
    <p:extLst>
      <p:ext uri="{BB962C8B-B14F-4D97-AF65-F5344CB8AC3E}">
        <p14:creationId xmlns:p14="http://schemas.microsoft.com/office/powerpoint/2010/main" val="385656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5F7A-866D-B05F-CEE5-6F4F4250C1ED}"/>
              </a:ext>
            </a:extLst>
          </p:cNvPr>
          <p:cNvSpPr>
            <a:spLocks noGrp="1"/>
          </p:cNvSpPr>
          <p:nvPr>
            <p:ph type="title"/>
          </p:nvPr>
        </p:nvSpPr>
        <p:spPr/>
        <p:txBody>
          <a:bodyPr/>
          <a:lstStyle/>
          <a:p>
            <a:endParaRPr lang="en-US"/>
          </a:p>
        </p:txBody>
      </p:sp>
      <p:pic>
        <p:nvPicPr>
          <p:cNvPr id="6" name="Content Placeholder 5" descr="A picture containing text, businesscard, envelope, screenshot&#10;&#10;Description automatically generated">
            <a:extLst>
              <a:ext uri="{FF2B5EF4-FFF2-40B4-BE49-F238E27FC236}">
                <a16:creationId xmlns:a16="http://schemas.microsoft.com/office/drawing/2014/main" id="{6F9218EC-FB16-41E8-8FF3-4DCE1A46295F}"/>
              </a:ext>
            </a:extLst>
          </p:cNvPr>
          <p:cNvPicPr>
            <a:picLocks noGrp="1" noChangeAspect="1"/>
          </p:cNvPicPr>
          <p:nvPr>
            <p:ph idx="1"/>
          </p:nvPr>
        </p:nvPicPr>
        <p:blipFill>
          <a:blip r:embed="rId3"/>
          <a:stretch>
            <a:fillRect/>
          </a:stretch>
        </p:blipFill>
        <p:spPr>
          <a:xfrm>
            <a:off x="0" y="0"/>
            <a:ext cx="12192000" cy="6887350"/>
          </a:xfrm>
        </p:spPr>
      </p:pic>
    </p:spTree>
    <p:extLst>
      <p:ext uri="{BB962C8B-B14F-4D97-AF65-F5344CB8AC3E}">
        <p14:creationId xmlns:p14="http://schemas.microsoft.com/office/powerpoint/2010/main" val="3979806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1542-82EA-3CD0-29AB-33422B78A970}"/>
              </a:ext>
            </a:extLst>
          </p:cNvPr>
          <p:cNvSpPr>
            <a:spLocks noGrp="1"/>
          </p:cNvSpPr>
          <p:nvPr>
            <p:ph type="title"/>
          </p:nvPr>
        </p:nvSpPr>
        <p:spPr/>
        <p:txBody>
          <a:bodyPr/>
          <a:lstStyle/>
          <a:p>
            <a:endParaRPr lang="en-US"/>
          </a:p>
        </p:txBody>
      </p:sp>
      <p:pic>
        <p:nvPicPr>
          <p:cNvPr id="7" name="Content Placeholder 6" descr="A picture containing text, businesscard, envelope, screenshot&#10;&#10;Description automatically generated">
            <a:extLst>
              <a:ext uri="{FF2B5EF4-FFF2-40B4-BE49-F238E27FC236}">
                <a16:creationId xmlns:a16="http://schemas.microsoft.com/office/drawing/2014/main" id="{1390BA37-9911-1D42-1FA9-687B7E7201EC}"/>
              </a:ext>
            </a:extLst>
          </p:cNvPr>
          <p:cNvPicPr>
            <a:picLocks noGrp="1" noChangeAspect="1"/>
          </p:cNvPicPr>
          <p:nvPr>
            <p:ph idx="1"/>
          </p:nvPr>
        </p:nvPicPr>
        <p:blipFill>
          <a:blip r:embed="rId3"/>
          <a:stretch>
            <a:fillRect/>
          </a:stretch>
        </p:blipFill>
        <p:spPr>
          <a:xfrm>
            <a:off x="0" y="0"/>
            <a:ext cx="12192000" cy="6872172"/>
          </a:xfrm>
        </p:spPr>
      </p:pic>
    </p:spTree>
    <p:extLst>
      <p:ext uri="{BB962C8B-B14F-4D97-AF65-F5344CB8AC3E}">
        <p14:creationId xmlns:p14="http://schemas.microsoft.com/office/powerpoint/2010/main" val="395045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98D9-EB93-9A4F-AF00-88A7FAC9B3F5}"/>
              </a:ext>
            </a:extLst>
          </p:cNvPr>
          <p:cNvSpPr>
            <a:spLocks noGrp="1"/>
          </p:cNvSpPr>
          <p:nvPr>
            <p:ph type="title"/>
          </p:nvPr>
        </p:nvSpPr>
        <p:spPr/>
        <p:txBody>
          <a:bodyPr/>
          <a:lstStyle/>
          <a:p>
            <a:endParaRPr lang="en-US"/>
          </a:p>
        </p:txBody>
      </p:sp>
      <p:pic>
        <p:nvPicPr>
          <p:cNvPr id="7" name="Content Placeholder 6" descr="Shape&#10;&#10;Description automatically generated">
            <a:extLst>
              <a:ext uri="{FF2B5EF4-FFF2-40B4-BE49-F238E27FC236}">
                <a16:creationId xmlns:a16="http://schemas.microsoft.com/office/drawing/2014/main" id="{92254B49-A8DF-7B22-FF1D-7293FB2C7DFD}"/>
              </a:ext>
            </a:extLst>
          </p:cNvPr>
          <p:cNvPicPr>
            <a:picLocks noGrp="1" noChangeAspect="1"/>
          </p:cNvPicPr>
          <p:nvPr>
            <p:ph idx="1"/>
          </p:nvPr>
        </p:nvPicPr>
        <p:blipFill>
          <a:blip r:embed="rId3"/>
          <a:stretch>
            <a:fillRect/>
          </a:stretch>
        </p:blipFill>
        <p:spPr>
          <a:xfrm>
            <a:off x="0" y="0"/>
            <a:ext cx="12192000" cy="6869958"/>
          </a:xfrm>
        </p:spPr>
      </p:pic>
    </p:spTree>
    <p:extLst>
      <p:ext uri="{BB962C8B-B14F-4D97-AF65-F5344CB8AC3E}">
        <p14:creationId xmlns:p14="http://schemas.microsoft.com/office/powerpoint/2010/main" val="1743310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1106</Words>
  <Application>Microsoft Macintosh PowerPoint</Application>
  <PresentationFormat>Widescreen</PresentationFormat>
  <Paragraphs>112</Paragraphs>
  <Slides>41</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Rohma Ullah</dc:creator>
  <cp:lastModifiedBy>Rohma Ullah</cp:lastModifiedBy>
  <cp:revision>7</cp:revision>
  <dcterms:created xsi:type="dcterms:W3CDTF">2022-07-21T21:27:41Z</dcterms:created>
  <dcterms:modified xsi:type="dcterms:W3CDTF">2022-08-04T00:33:26Z</dcterms:modified>
</cp:coreProperties>
</file>