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89"/>
    <p:restoredTop sz="70240"/>
  </p:normalViewPr>
  <p:slideViewPr>
    <p:cSldViewPr snapToGrid="0">
      <p:cViewPr varScale="1">
        <p:scale>
          <a:sx n="79" d="100"/>
          <a:sy n="79" d="100"/>
        </p:scale>
        <p:origin x="7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40B8D-1A98-4142-A36B-DDEB81F5CEC2}" type="datetimeFigureOut">
              <a:rPr lang="en-US" smtClean="0"/>
              <a:t>8/3/22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BE9E5-AA5C-5E4F-AA95-E3204AFAB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6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1BFLitBkco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21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have a think about how human bodies change, from babies to adults 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Activity: Teacher to encourage students to think about how the body changes throughout a person’s life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hand out activity sheet titled: ‘H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 does the body change throughout a person’s life?’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Label what babies can do, can’t do, and what they might need help with e.g., they can eat, but require an adult to help them things   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Label what children can do, can’t do and what they might need help with, as well as how the body has changed since it was a baby e.g., they can now walk and run, as well as talk and eat independently. They might also be taller, have more hair etc.  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Label what adults can do, can’t do and what they might need help with, as well as how the body has changed since it was a child e.g., an adult might grow stronger, women might have babies etc.   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spend 1 minute gathering feedback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24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person grows up, their body will change, just like it has since they were a baby. Other than the body changing on its own, no one else has the right to hurt or change anyone else’s body, as this would go against someone’s rights  </a:t>
            </a:r>
          </a:p>
          <a:p>
            <a:pPr rtl="0"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79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now going to watch a video, where Ruby and Jack are going to teach us all about children's rights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 – Teacher to play </a:t>
            </a:r>
            <a:r>
              <a:rPr lang="en-GB" sz="1200" b="0" i="1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UNICEF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 – what are child rights?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US" dirty="0"/>
          </a:p>
          <a:p>
            <a:endParaRPr lang="en-US" dirty="0"/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 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- What other rights do all children have? 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prompt students – rights in the home, rights in school, rights outside – do students think all children have these rights? 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97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Jack and Ruby shared that rights are what a person needs to live a happy and healthy life 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24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sometimes, people’s rights are not respected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7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we need to discuss something very important – and that’s called FGM – does anyone know what that is?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67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FGM is Female Genital Mutilation. Female means girl, genital means the private parts, or the vulva, and mutilation is when something is removed or hurt 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05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female genital mutilation is where some parts of a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girl’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private area, the vulva, are removed or injured  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 should be alert to any reactions from students from this point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40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FGM is wrong, because it can cause harm and goes against a girl’s rights to be safe – just like Jack and Ruby said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75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because of this, it isn’t allowed in the UK – it’s illegal 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02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Guidance: </a:t>
            </a:r>
            <a:r>
              <a:rPr lang="en-GB" sz="14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Calibri" panose="020F0502020204030204" pitchFamily="34" charset="0"/>
              </a:rPr>
              <a:t>This lesson explores growing up, how the body changes naturally, and that it should not be harmed. It will also explore FGM. Does anyone know what that stands for? </a:t>
            </a:r>
            <a:endParaRPr lang="en-US" sz="1400" dirty="0">
              <a:latin typeface="+mj-lt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01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what should someone do if they were worried about this? 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go through what students can to do seek support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33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okay to seek support - someone is always there to help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min: Activity - put students into pairs/groups to discuss: a friend is worried about FGM. Discuss where they could go to seek support.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Guidance: guide the discussion around this question - what are some helplines they can contact? Who are trusted adults they could go to?  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around to each table encouraging conversations and prompting answers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21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 activity to end lesson: If Ruby and Jack were here, what could we teach them about FGM? 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Prompt questions: Is it against children's rights? Does it cause harm? Is it not allowed? Who can people turn to for help?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55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we start to talk about this very important topic, it’s important that we establish a class agreement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6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 bodies are amazing 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96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so many different parts that make up the human body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5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the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eyes, noses, hands, and lots of organs on the inside too 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the stomach, heart, and brain  </a:t>
            </a:r>
          </a:p>
          <a:p>
            <a:endParaRPr lang="en-GB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2-3 min: Teacher to ask class if they can name any other parts of the body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54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Bodies with male and female parts have parts that are the same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75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some parts which are different – like the private parts  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BE9E5-AA5C-5E4F-AA95-E3204AFABE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6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416C1-32E6-E8D0-2B53-8777CAABE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67644B-870F-37B6-E9BC-1DBE22EF0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0323D-D5BF-8DFE-8F29-5BF55D6C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A5D8-1D05-424F-B41A-9958AD05DA5E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9DC1D-7C03-09D0-BF23-BF57C52B2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92A3D-758A-768E-B024-699922B99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0C54-6CD9-D34F-B928-ED072F3B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6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88FC5-2F97-C36A-B475-A056192C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AF5E26-BEBE-22D6-126A-DD77398B01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0E106-329E-8BF9-BD4F-1D03964E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A5D8-1D05-424F-B41A-9958AD05DA5E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182A6-4EE8-BB7F-F48D-0EA90A86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34DD-F716-79C3-6ED7-628BF689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0C54-6CD9-D34F-B928-ED072F3B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7F3CD8-9936-89A5-2C41-B80F26BA0A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02C44-43D9-4692-AC4B-AAE835116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47B18-84A7-0CFA-F031-7BAA8E0F5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A5D8-1D05-424F-B41A-9958AD05DA5E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F7088-2122-15FF-951D-44ACEF9E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8C206-0A3D-A95F-DF7B-1DDF29FD8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0C54-6CD9-D34F-B928-ED072F3B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62391-5BE5-A128-D45A-BEE0949C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879-AA69-5AB3-9102-6E64829AB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4C8CD-674D-72BB-30CE-437EB21E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A5D8-1D05-424F-B41A-9958AD05DA5E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EF81C-F200-5C32-8C0A-A6478A23F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17C84-38B4-89F0-64F6-1CC44B08B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0C54-6CD9-D34F-B928-ED072F3B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5801B-B4BC-48C6-A8B1-2AF40FBB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1E8B4-372F-AB8C-9D53-429986950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85FC5-8768-CF3D-32A0-E5DD82B5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A5D8-1D05-424F-B41A-9958AD05DA5E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13F7D-FEFC-923F-3D24-A393CBE26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F3AC5-6340-6107-24C0-74BA5372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0C54-6CD9-D34F-B928-ED072F3B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0F91B-A8C3-0AAA-2DAA-E2A4C671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06D24-EDC4-2BD5-B852-F0F6DBB737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4B633-27D9-FEC1-2667-C565865F6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617F7-D23D-7BBD-72CF-56DC6C49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A5D8-1D05-424F-B41A-9958AD05DA5E}" type="datetimeFigureOut">
              <a:rPr lang="en-US" smtClean="0"/>
              <a:t>8/3/22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0A14A-EE7D-FE9F-0A43-F390A99C8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EB5BB-C2D2-9A91-9C9B-F32C25A45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0C54-6CD9-D34F-B928-ED072F3B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4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1CF2E-BE0C-F406-95BE-51E183E2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35135-C298-A2F7-7237-2C98CF0E2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325F1-9731-B944-644A-939796F9F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74F3D1-8067-EA67-D7EB-A8F3B33FA8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FB871-2AE6-F6E5-BDD8-D7267FD8E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6D1773-0A0B-B5D5-2176-11FA6FD3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A5D8-1D05-424F-B41A-9958AD05DA5E}" type="datetimeFigureOut">
              <a:rPr lang="en-US" smtClean="0"/>
              <a:t>8/3/22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EC39A1-64D5-2191-620B-5353CA2D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50E5A1-026A-2C33-A134-5069D436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0C54-6CD9-D34F-B928-ED072F3B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9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C6D41-7942-9569-97A7-41DB61B0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4407E-5731-CE50-53B5-316BE5E93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A5D8-1D05-424F-B41A-9958AD05DA5E}" type="datetimeFigureOut">
              <a:rPr lang="en-US" smtClean="0"/>
              <a:t>8/3/22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53253-5296-ED51-9A50-FBB61881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4C6898-3B86-6F9D-26B0-61F0289B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0C54-6CD9-D34F-B928-ED072F3B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08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9FAF1-C30B-F566-C8FB-876E23FED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A5D8-1D05-424F-B41A-9958AD05DA5E}" type="datetimeFigureOut">
              <a:rPr lang="en-US" smtClean="0"/>
              <a:t>8/3/22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04026-0E21-EBE1-9B98-E5EA036C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4F70B-F323-C263-7AD2-662D4B26F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0C54-6CD9-D34F-B928-ED072F3B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A47E8-F92F-94FD-2118-C83D728D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B8A54-BDE8-8C13-2854-D689BBAB6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57449-E4A8-6E23-D024-B52990152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06015-EA2B-A1DE-CAC6-0425F07C1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A5D8-1D05-424F-B41A-9958AD05DA5E}" type="datetimeFigureOut">
              <a:rPr lang="en-US" smtClean="0"/>
              <a:t>8/3/22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0D866-0132-7B29-C75B-00A4F681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A2D56-35F4-9DEA-6A99-41EF2660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0C54-6CD9-D34F-B928-ED072F3B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8FAED-BA97-9D73-2215-ED8955381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109450-6975-3ADE-8D3D-37604C70AD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0429E8-BD46-4FE1-DA0A-A5BBB8828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A9301-79E4-DC42-9E4A-1B6AE78A3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A5D8-1D05-424F-B41A-9958AD05DA5E}" type="datetimeFigureOut">
              <a:rPr lang="en-US" smtClean="0"/>
              <a:t>8/3/22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8F792-9D38-3619-B22A-0E6CEECD3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9CDBE-9293-DD68-1F87-6E43A5B96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0C54-6CD9-D34F-B928-ED072F3B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0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7B03EB-CD8F-DFF3-1126-98EF93C9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A8232-51D9-82B3-B689-E169B8750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973A7-5C2A-0938-6AB5-DB6A97899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9A5D8-1D05-424F-B41A-9958AD05DA5E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C881E-CD98-F931-E668-9AB964ED3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E104E-AAAA-17F4-6C58-D98EC7431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60C54-6CD9-D34F-B928-ED072F3B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2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3F472-4FD5-A642-B370-9CCE00A33C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21702-D977-00B8-A16B-92F9BE6C2E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05A3AEA5-47D9-6AD8-59C7-6B19117AC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2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95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3CD92-29FA-9B55-7326-634EC085B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C97F1AD9-28F0-5465-89A3-F3E1C0798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2492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B9E6-BE20-344E-EB38-6491F1D6F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00CD444-CFA7-349E-8DF0-9D42D77B5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12953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F1E0C-EFB4-189D-4930-E4A63EBA8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BFCB6D0-3A0A-A4E1-1B54-565B6B8F9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6936"/>
          </a:xfrm>
        </p:spPr>
      </p:pic>
    </p:spTree>
    <p:extLst>
      <p:ext uri="{BB962C8B-B14F-4D97-AF65-F5344CB8AC3E}">
        <p14:creationId xmlns:p14="http://schemas.microsoft.com/office/powerpoint/2010/main" val="586738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E7857-53FF-F421-D0BB-091D4B47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6AED362-BDE7-A7ED-16B3-9DE88F8CB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20495"/>
          </a:xfrm>
        </p:spPr>
      </p:pic>
    </p:spTree>
    <p:extLst>
      <p:ext uri="{BB962C8B-B14F-4D97-AF65-F5344CB8AC3E}">
        <p14:creationId xmlns:p14="http://schemas.microsoft.com/office/powerpoint/2010/main" val="182056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73C24-4523-758C-7C3F-21445130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116F130-7D62-69AB-B9B3-5B34A8954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4687"/>
            <a:ext cx="12192000" cy="6892687"/>
          </a:xfrm>
        </p:spPr>
      </p:pic>
    </p:spTree>
    <p:extLst>
      <p:ext uri="{BB962C8B-B14F-4D97-AF65-F5344CB8AC3E}">
        <p14:creationId xmlns:p14="http://schemas.microsoft.com/office/powerpoint/2010/main" val="4218800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1FBE-AEC6-8B60-CF2C-EC9411C5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AC2958-9D2A-37F3-A49C-DF60C8AAF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12963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AAF92-FB80-665F-D3E0-95B710E3D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2B1513-3256-1197-469E-D2E8FEE6D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601220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BB639-D7A8-0633-777D-DD737420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B5516FB-A3EB-DF58-9EFF-E87D94447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33361"/>
          </a:xfrm>
        </p:spPr>
      </p:pic>
    </p:spTree>
    <p:extLst>
      <p:ext uri="{BB962C8B-B14F-4D97-AF65-F5344CB8AC3E}">
        <p14:creationId xmlns:p14="http://schemas.microsoft.com/office/powerpoint/2010/main" val="454398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D437B-A896-522C-74E4-6E22F55A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9DF8E9A-07F7-E242-031D-D1F341635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404"/>
          </a:xfrm>
        </p:spPr>
      </p:pic>
    </p:spTree>
    <p:extLst>
      <p:ext uri="{BB962C8B-B14F-4D97-AF65-F5344CB8AC3E}">
        <p14:creationId xmlns:p14="http://schemas.microsoft.com/office/powerpoint/2010/main" val="2787446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E6FE1-D551-3318-7C58-7C095697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090D194-C2EA-5642-BFE0-EF6C14D83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73758" cy="6858000"/>
          </a:xfrm>
        </p:spPr>
      </p:pic>
    </p:spTree>
    <p:extLst>
      <p:ext uri="{BB962C8B-B14F-4D97-AF65-F5344CB8AC3E}">
        <p14:creationId xmlns:p14="http://schemas.microsoft.com/office/powerpoint/2010/main" val="1246981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E345A-9AE6-117A-975E-17554FAF3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D006F39-09DA-CB63-2A4E-D8A4F1CD1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4526"/>
          </a:xfrm>
        </p:spPr>
      </p:pic>
    </p:spTree>
    <p:extLst>
      <p:ext uri="{BB962C8B-B14F-4D97-AF65-F5344CB8AC3E}">
        <p14:creationId xmlns:p14="http://schemas.microsoft.com/office/powerpoint/2010/main" val="1197142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87AA3-CEDA-44B5-2D16-A91F593DD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962785A3-110A-5F34-E5F3-A38ABD6A7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28693"/>
          </a:xfrm>
        </p:spPr>
      </p:pic>
    </p:spTree>
    <p:extLst>
      <p:ext uri="{BB962C8B-B14F-4D97-AF65-F5344CB8AC3E}">
        <p14:creationId xmlns:p14="http://schemas.microsoft.com/office/powerpoint/2010/main" val="1493821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DD24C-23CA-56F0-F7F9-02DD03BA9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9390351-1672-F413-0B4A-CA9816D56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9837"/>
          </a:xfrm>
        </p:spPr>
      </p:pic>
    </p:spTree>
    <p:extLst>
      <p:ext uri="{BB962C8B-B14F-4D97-AF65-F5344CB8AC3E}">
        <p14:creationId xmlns:p14="http://schemas.microsoft.com/office/powerpoint/2010/main" val="1818238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3FC2C-D9C8-C693-C7A2-D9189B990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2418EE4-04B8-AD57-92C6-E29DFD442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5216"/>
            <a:ext cx="12192000" cy="6807567"/>
          </a:xfrm>
        </p:spPr>
      </p:pic>
    </p:spTree>
    <p:extLst>
      <p:ext uri="{BB962C8B-B14F-4D97-AF65-F5344CB8AC3E}">
        <p14:creationId xmlns:p14="http://schemas.microsoft.com/office/powerpoint/2010/main" val="1236684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99186-C76D-BBEB-2EFA-EC3B606C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E801725-281F-B58C-24D1-FE5B0EC48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307" y="0"/>
            <a:ext cx="12221307" cy="6858000"/>
          </a:xfrm>
        </p:spPr>
      </p:pic>
    </p:spTree>
    <p:extLst>
      <p:ext uri="{BB962C8B-B14F-4D97-AF65-F5344CB8AC3E}">
        <p14:creationId xmlns:p14="http://schemas.microsoft.com/office/powerpoint/2010/main" val="194247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2F832-C009-3ABA-65B8-9D2689E0B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CF7A877-48AD-C2E5-49E0-9EC7B5E8B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9895" y="0"/>
            <a:ext cx="12211895" cy="6858000"/>
          </a:xfrm>
        </p:spPr>
      </p:pic>
    </p:spTree>
    <p:extLst>
      <p:ext uri="{BB962C8B-B14F-4D97-AF65-F5344CB8AC3E}">
        <p14:creationId xmlns:p14="http://schemas.microsoft.com/office/powerpoint/2010/main" val="1068617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AEE6E-CF43-9E2B-9F9E-C984D6A93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98BE15F-FF33-CD97-95AA-8827D776E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2655"/>
          </a:xfrm>
        </p:spPr>
      </p:pic>
    </p:spTree>
    <p:extLst>
      <p:ext uri="{BB962C8B-B14F-4D97-AF65-F5344CB8AC3E}">
        <p14:creationId xmlns:p14="http://schemas.microsoft.com/office/powerpoint/2010/main" val="54470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84317-C6A2-7D34-08FC-EBEDFCC1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F6EE1ECE-F718-46C2-67E6-B9A80B5BA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6173"/>
          </a:xfrm>
        </p:spPr>
      </p:pic>
    </p:spTree>
    <p:extLst>
      <p:ext uri="{BB962C8B-B14F-4D97-AF65-F5344CB8AC3E}">
        <p14:creationId xmlns:p14="http://schemas.microsoft.com/office/powerpoint/2010/main" val="2176088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210C9-F18C-1364-3C5F-D33CABEF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8DFFF595-EE25-0317-E3EF-6A3BE32F6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43347"/>
          </a:xfrm>
        </p:spPr>
      </p:pic>
    </p:spTree>
    <p:extLst>
      <p:ext uri="{BB962C8B-B14F-4D97-AF65-F5344CB8AC3E}">
        <p14:creationId xmlns:p14="http://schemas.microsoft.com/office/powerpoint/2010/main" val="3053399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95F7A-866D-B05F-CEE5-6F4F4250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41C74045-996E-4470-4CC4-AF2B9535C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825" y="65609"/>
            <a:ext cx="11944350" cy="6726782"/>
          </a:xfrm>
        </p:spPr>
      </p:pic>
    </p:spTree>
    <p:extLst>
      <p:ext uri="{BB962C8B-B14F-4D97-AF65-F5344CB8AC3E}">
        <p14:creationId xmlns:p14="http://schemas.microsoft.com/office/powerpoint/2010/main" val="3979806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2D396-6A81-E317-AF6A-FAD300AF3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1FD8348-E71A-4609-637F-78A125381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1980"/>
            <a:ext cx="12192000" cy="6814039"/>
          </a:xfrm>
        </p:spPr>
      </p:pic>
    </p:spTree>
    <p:extLst>
      <p:ext uri="{BB962C8B-B14F-4D97-AF65-F5344CB8AC3E}">
        <p14:creationId xmlns:p14="http://schemas.microsoft.com/office/powerpoint/2010/main" val="3856560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11542-82EA-3CD0-29AB-33422B78A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377C15D-6CEF-0C14-5608-1DFBB1E9B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28693"/>
          </a:xfrm>
        </p:spPr>
      </p:pic>
    </p:spTree>
    <p:extLst>
      <p:ext uri="{BB962C8B-B14F-4D97-AF65-F5344CB8AC3E}">
        <p14:creationId xmlns:p14="http://schemas.microsoft.com/office/powerpoint/2010/main" val="3950450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780</Words>
  <Application>Microsoft Macintosh PowerPoint</Application>
  <PresentationFormat>Widescreen</PresentationFormat>
  <Paragraphs>71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Rohma Ullah</dc:creator>
  <cp:lastModifiedBy>Rohma Ullah</cp:lastModifiedBy>
  <cp:revision>5</cp:revision>
  <dcterms:created xsi:type="dcterms:W3CDTF">2022-07-20T10:41:51Z</dcterms:created>
  <dcterms:modified xsi:type="dcterms:W3CDTF">2022-08-03T22:22:02Z</dcterms:modified>
</cp:coreProperties>
</file>