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5" r:id="rId6"/>
    <p:sldId id="284" r:id="rId7"/>
    <p:sldId id="280" r:id="rId8"/>
    <p:sldId id="281" r:id="rId9"/>
    <p:sldId id="269" r:id="rId10"/>
    <p:sldId id="283" r:id="rId11"/>
    <p:sldId id="282" r:id="rId12"/>
    <p:sldId id="285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9" autoAdjust="0"/>
    <p:restoredTop sz="94592" autoAdjust="0"/>
  </p:normalViewPr>
  <p:slideViewPr>
    <p:cSldViewPr>
      <p:cViewPr varScale="1">
        <p:scale>
          <a:sx n="99" d="100"/>
          <a:sy n="99" d="100"/>
        </p:scale>
        <p:origin x="8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8458200" cy="18288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Nobody Changes MY Body!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9829800" cy="108267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What should I do if I am worried?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676400" y="2209800"/>
            <a:ext cx="3657600" cy="2209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999</a:t>
            </a:r>
          </a:p>
          <a:p>
            <a:pPr marL="0" indent="0">
              <a:buNone/>
            </a:pPr>
            <a:r>
              <a:rPr lang="en-US" sz="3600" dirty="0"/>
              <a:t>NSPCC Helpline</a:t>
            </a:r>
          </a:p>
          <a:p>
            <a:pPr marL="0" indent="0">
              <a:buNone/>
            </a:pPr>
            <a:r>
              <a:rPr lang="en-US" sz="3600" dirty="0"/>
              <a:t>Trusted Adult</a:t>
            </a:r>
          </a:p>
        </p:txBody>
      </p:sp>
      <p:pic>
        <p:nvPicPr>
          <p:cNvPr id="9" name="Picture 5" descr="C:\Users\rohma.ullah\Desktop\police-officer-145195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1586924"/>
            <a:ext cx="1600200" cy="33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143000"/>
            <a:ext cx="8458200" cy="182880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Questions?</a:t>
            </a:r>
          </a:p>
        </p:txBody>
      </p:sp>
      <p:pic>
        <p:nvPicPr>
          <p:cNvPr id="3" name="Picture 2" descr="C:\Users\catherine.mannu\AppData\Local\Microsoft\Windows\Temporary Internet Files\Content.IE5\FOMIGW3M\Question-Gir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2725965" cy="30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923143"/>
            <a:ext cx="5029200" cy="2819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Today’s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934200" y="2057400"/>
            <a:ext cx="4800600" cy="2590800"/>
          </a:xfrm>
        </p:spPr>
        <p:txBody>
          <a:bodyPr>
            <a:noAutofit/>
          </a:bodyPr>
          <a:lstStyle/>
          <a:p>
            <a:r>
              <a:rPr lang="en-US" sz="2800" dirty="0"/>
              <a:t>We are going to learn about;</a:t>
            </a:r>
          </a:p>
          <a:p>
            <a:endParaRPr lang="en-US" sz="2000" dirty="0"/>
          </a:p>
          <a:p>
            <a:pPr algn="ctr"/>
            <a:r>
              <a:rPr lang="en-US" sz="2800" u="sng" dirty="0"/>
              <a:t>Growing up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u="sng" dirty="0"/>
              <a:t>Staying Safe</a:t>
            </a:r>
          </a:p>
        </p:txBody>
      </p:sp>
      <p:pic>
        <p:nvPicPr>
          <p:cNvPr id="1026" name="Picture 2" descr="C:\Users\catherine.mannu\AppData\Local\Microsoft\Windows\Temporary Internet Files\Content.IE5\BYRVGF1C\GROWING_UP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36014"/>
            <a:ext cx="4953000" cy="28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2000" y="5334000"/>
            <a:ext cx="11163420" cy="1097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Draw a picture of you as </a:t>
            </a:r>
            <a:r>
              <a:rPr lang="en-US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a baby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486400" y="1318205"/>
            <a:ext cx="3810000" cy="344790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600" dirty="0"/>
              <a:t>What </a:t>
            </a:r>
            <a:r>
              <a:rPr lang="en-US" sz="2600" b="1" dirty="0"/>
              <a:t>can you do </a:t>
            </a:r>
            <a:r>
              <a:rPr lang="en-US" sz="2600" dirty="0"/>
              <a:t>now?</a:t>
            </a:r>
          </a:p>
          <a:p>
            <a:pPr marL="342900" indent="-342900">
              <a:buAutoNum type="arabicPeriod"/>
            </a:pPr>
            <a:r>
              <a:rPr lang="en-US" sz="2600" dirty="0"/>
              <a:t>How has your body </a:t>
            </a:r>
            <a:r>
              <a:rPr lang="en-US" sz="2600" b="1" dirty="0"/>
              <a:t>changed</a:t>
            </a:r>
            <a:r>
              <a:rPr lang="en-US" sz="2600" dirty="0"/>
              <a:t> since you were a baby?</a:t>
            </a:r>
          </a:p>
          <a:p>
            <a:pPr marL="342900" indent="-342900">
              <a:buAutoNum type="arabicPeriod"/>
            </a:pPr>
            <a:r>
              <a:rPr lang="en-US" sz="2600" dirty="0"/>
              <a:t>Who </a:t>
            </a:r>
            <a:r>
              <a:rPr lang="en-US" sz="2600" b="1" dirty="0"/>
              <a:t>helps and supports</a:t>
            </a:r>
            <a:r>
              <a:rPr lang="en-US" sz="2600" dirty="0"/>
              <a:t> you now?</a:t>
            </a:r>
          </a:p>
        </p:txBody>
      </p:sp>
      <p:pic>
        <p:nvPicPr>
          <p:cNvPr id="2050" name="Picture 2" descr="C:\Users\rohma.ullah\AppData\Local\Microsoft\Windows\Temporary Internet Files\Content.IE5\EI51YBF4\Baby-Boy-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0" y="1149448"/>
            <a:ext cx="3124200" cy="36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therine.mannu\AppData\Local\Microsoft\Windows\Temporary Internet Files\Content.IE5\FOMIGW3M\kids-1441576777Anh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6" b="93333" l="4065" r="95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3767137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2000" y="5334000"/>
            <a:ext cx="11163420" cy="1097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Draw a picture of you </a:t>
            </a:r>
            <a:r>
              <a:rPr lang="en-US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now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486400" y="1318205"/>
            <a:ext cx="3810000" cy="344790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600" dirty="0"/>
              <a:t>What </a:t>
            </a:r>
            <a:r>
              <a:rPr lang="en-US" sz="2600" b="1" dirty="0"/>
              <a:t>can you do </a:t>
            </a:r>
            <a:r>
              <a:rPr lang="en-US" sz="2600" dirty="0"/>
              <a:t>now?</a:t>
            </a:r>
          </a:p>
          <a:p>
            <a:pPr marL="342900" indent="-342900">
              <a:buAutoNum type="arabicPeriod"/>
            </a:pPr>
            <a:r>
              <a:rPr lang="en-US" sz="2600" dirty="0"/>
              <a:t>How has your body </a:t>
            </a:r>
            <a:r>
              <a:rPr lang="en-US" sz="2600" b="1" dirty="0"/>
              <a:t>changed</a:t>
            </a:r>
            <a:r>
              <a:rPr lang="en-US" sz="2600" dirty="0"/>
              <a:t> since you were a baby?</a:t>
            </a:r>
          </a:p>
          <a:p>
            <a:pPr marL="342900" indent="-342900">
              <a:buAutoNum type="arabicPeriod"/>
            </a:pPr>
            <a:r>
              <a:rPr lang="en-US" sz="2600" dirty="0"/>
              <a:t>Who </a:t>
            </a:r>
            <a:r>
              <a:rPr lang="en-US" sz="2600" b="1" dirty="0"/>
              <a:t>helps and supports</a:t>
            </a:r>
            <a:r>
              <a:rPr lang="en-US" sz="2600" dirty="0"/>
              <a:t> you now?</a:t>
            </a:r>
          </a:p>
        </p:txBody>
      </p:sp>
    </p:spTree>
    <p:extLst>
      <p:ext uri="{BB962C8B-B14F-4D97-AF65-F5344CB8AC3E}">
        <p14:creationId xmlns:p14="http://schemas.microsoft.com/office/powerpoint/2010/main" val="950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2000" y="5334000"/>
            <a:ext cx="11163420" cy="1097280"/>
          </a:xfrm>
        </p:spPr>
        <p:txBody>
          <a:bodyPr>
            <a:noAutofit/>
          </a:bodyPr>
          <a:lstStyle/>
          <a:p>
            <a:r>
              <a:rPr lang="en-US" sz="5000" dirty="0">
                <a:latin typeface="Aharoni" panose="02010803020104030203" pitchFamily="2" charset="-79"/>
                <a:cs typeface="Aharoni" panose="02010803020104030203" pitchFamily="2" charset="-79"/>
              </a:rPr>
              <a:t>Draw a picture of you in the </a:t>
            </a:r>
            <a:r>
              <a:rPr lang="en-US" sz="5000" u="sng" dirty="0">
                <a:latin typeface="Aharoni" panose="02010803020104030203" pitchFamily="2" charset="-79"/>
                <a:cs typeface="Aharoni" panose="02010803020104030203" pitchFamily="2" charset="-79"/>
              </a:rPr>
              <a:t>future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486400" y="1318205"/>
            <a:ext cx="3810000" cy="344790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What </a:t>
            </a:r>
            <a:r>
              <a:rPr lang="en-US" sz="2800" b="1" dirty="0"/>
              <a:t>will you be doing</a:t>
            </a:r>
            <a:r>
              <a:rPr lang="en-US" sz="2800" dirty="0"/>
              <a:t>?</a:t>
            </a:r>
          </a:p>
          <a:p>
            <a:pPr marL="342900" indent="-342900">
              <a:buAutoNum type="arabicPeriod"/>
            </a:pPr>
            <a:r>
              <a:rPr lang="en-US" sz="2800" dirty="0"/>
              <a:t>How will your body </a:t>
            </a:r>
            <a:r>
              <a:rPr lang="en-US" sz="2800" b="1" dirty="0"/>
              <a:t>changed</a:t>
            </a:r>
            <a:r>
              <a:rPr lang="en-US" sz="2800" dirty="0"/>
              <a:t>?</a:t>
            </a:r>
          </a:p>
          <a:p>
            <a:pPr marL="342900" indent="-342900">
              <a:buAutoNum type="arabicPeriod"/>
            </a:pPr>
            <a:r>
              <a:rPr lang="en-US" sz="2800" dirty="0"/>
              <a:t>Who will </a:t>
            </a:r>
            <a:r>
              <a:rPr lang="en-US" sz="2800" b="1" dirty="0"/>
              <a:t>help and support</a:t>
            </a:r>
            <a:r>
              <a:rPr lang="en-US" sz="2800" dirty="0"/>
              <a:t> you in the future?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AFCC46-D7C8-BC41-9A94-59D22FC7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190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My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My body is </a:t>
            </a:r>
            <a:r>
              <a:rPr lang="en-US" sz="4000" b="1" u="sng" dirty="0"/>
              <a:t>MINE</a:t>
            </a:r>
          </a:p>
          <a:p>
            <a:r>
              <a:rPr lang="en-US" sz="4000" dirty="0"/>
              <a:t>Nobody has the right to </a:t>
            </a:r>
            <a:r>
              <a:rPr lang="en-US" sz="4000" b="1" dirty="0"/>
              <a:t>HURT</a:t>
            </a:r>
            <a:r>
              <a:rPr lang="en-US" sz="4000" dirty="0"/>
              <a:t> my body</a:t>
            </a:r>
          </a:p>
          <a:p>
            <a:r>
              <a:rPr lang="en-US" sz="4000" dirty="0"/>
              <a:t>Nobody has the right to </a:t>
            </a:r>
            <a:r>
              <a:rPr lang="en-US" sz="4000" b="1" dirty="0"/>
              <a:t>CHANGE</a:t>
            </a:r>
            <a:r>
              <a:rPr lang="en-US" sz="4000" dirty="0"/>
              <a:t> my body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1028580" y="867937"/>
            <a:ext cx="11163420" cy="10972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FGM is…</a:t>
            </a:r>
            <a:endParaRPr lang="en-US" sz="54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486400" y="1318205"/>
            <a:ext cx="3810000" cy="34479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590800" y="4161798"/>
            <a:ext cx="8586439" cy="13113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very painful and goes against children’s rights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028580" y="3385139"/>
            <a:ext cx="11163420" cy="10972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FGM is…</a:t>
            </a:r>
            <a:endParaRPr lang="en-US" sz="54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469470" y="1752600"/>
            <a:ext cx="8586439" cy="13113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when a girls private parts (genitals) are cut away or damaged</a:t>
            </a:r>
          </a:p>
        </p:txBody>
      </p:sp>
    </p:spTree>
    <p:extLst>
      <p:ext uri="{BB962C8B-B14F-4D97-AF65-F5344CB8AC3E}">
        <p14:creationId xmlns:p14="http://schemas.microsoft.com/office/powerpoint/2010/main" val="3388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609600" y="457200"/>
            <a:ext cx="3162420" cy="10972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FGM is…</a:t>
            </a:r>
            <a:endParaRPr lang="en-US" sz="54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526147" y="2142663"/>
            <a:ext cx="1752600" cy="762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Illegal!</a:t>
            </a:r>
          </a:p>
        </p:txBody>
      </p:sp>
      <p:pic>
        <p:nvPicPr>
          <p:cNvPr id="3078" name="Picture 6" descr="C:\Users\rohma.ullah\Desktop\2000px-Airplane_clipart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29" y="1910369"/>
            <a:ext cx="3628571" cy="11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2809845" y="4086828"/>
            <a:ext cx="4743510" cy="914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Harmful to a girls health!</a:t>
            </a:r>
          </a:p>
        </p:txBody>
      </p:sp>
      <p:pic>
        <p:nvPicPr>
          <p:cNvPr id="3079" name="Picture 7" descr="C:\Users\rohma.ullah\Desktop\2000px-Doctor_Thumbs_Up_Cartoon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70904"/>
            <a:ext cx="5943600" cy="334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05000"/>
            <a:ext cx="9601200" cy="2286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How has learning about FGM made you feel?</a:t>
            </a:r>
          </a:p>
        </p:txBody>
      </p:sp>
    </p:spTree>
    <p:extLst>
      <p:ext uri="{BB962C8B-B14F-4D97-AF65-F5344CB8AC3E}">
        <p14:creationId xmlns:p14="http://schemas.microsoft.com/office/powerpoint/2010/main" val="19345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A48A19-A147-4EA0-8120-5A930CEEB18C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20201C-A8DD-4CC4-91AD-21A90B9FE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</Words>
  <Application>Microsoft Macintosh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Aharoni</vt:lpstr>
      <vt:lpstr>Arial</vt:lpstr>
      <vt:lpstr>Times New Roman</vt:lpstr>
      <vt:lpstr>Children Friends 16x9</vt:lpstr>
      <vt:lpstr>Nobody Changes MY Body!</vt:lpstr>
      <vt:lpstr>Today’s Plan</vt:lpstr>
      <vt:lpstr>PowerPoint Presentation</vt:lpstr>
      <vt:lpstr>PowerPoint Presentation</vt:lpstr>
      <vt:lpstr>PowerPoint Presentation</vt:lpstr>
      <vt:lpstr>My rights</vt:lpstr>
      <vt:lpstr>PowerPoint Presentation</vt:lpstr>
      <vt:lpstr>PowerPoint Presentation</vt:lpstr>
      <vt:lpstr>How has learning about FGM made you feel?</vt:lpstr>
      <vt:lpstr>What should I do if I am worried?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2013-07-31T14:55:39Z</dcterms:created>
  <dcterms:modified xsi:type="dcterms:W3CDTF">2019-01-30T10:11:17Z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