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72" r:id="rId5"/>
    <p:sldId id="271" r:id="rId6"/>
    <p:sldId id="260" r:id="rId7"/>
    <p:sldId id="262" r:id="rId8"/>
    <p:sldId id="273" r:id="rId9"/>
    <p:sldId id="274" r:id="rId10"/>
    <p:sldId id="277" r:id="rId11"/>
    <p:sldId id="263" r:id="rId12"/>
    <p:sldId id="278" r:id="rId13"/>
    <p:sldId id="279" r:id="rId14"/>
    <p:sldId id="280" r:id="rId15"/>
    <p:sldId id="264" r:id="rId16"/>
    <p:sldId id="281" r:id="rId17"/>
    <p:sldId id="265" r:id="rId18"/>
    <p:sldId id="282" r:id="rId19"/>
    <p:sldId id="283" r:id="rId20"/>
    <p:sldId id="284" r:id="rId21"/>
    <p:sldId id="266" r:id="rId22"/>
    <p:sldId id="285" r:id="rId23"/>
    <p:sldId id="286" r:id="rId24"/>
    <p:sldId id="267" r:id="rId25"/>
    <p:sldId id="287" r:id="rId26"/>
    <p:sldId id="288" r:id="rId27"/>
    <p:sldId id="270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4"/>
    <p:restoredTop sz="94553"/>
  </p:normalViewPr>
  <p:slideViewPr>
    <p:cSldViewPr snapToGrid="0" snapToObjects="1">
      <p:cViewPr>
        <p:scale>
          <a:sx n="104" d="100"/>
          <a:sy n="104" d="100"/>
        </p:scale>
        <p:origin x="1872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DD31B-9B8D-904E-B146-CD5D4C2BFDB8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BEE0-871A-C44C-A3A4-843E33C3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7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BEE0-871A-C44C-A3A4-843E33C3E8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4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340D-B0AB-A042-A93C-95C0A3C43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3F62F-D237-D243-9E5B-A2F5BC3C5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7B194-5E8D-E740-B62D-6C3DA1FB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BE916-379E-A845-B3DB-28C7EB32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B0D06-2895-BF46-992A-D635B071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0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D02F-4D90-5D4C-8F2D-33E5CD17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80EC4-C3B5-BF44-9E7D-0C224CD04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C807B-7B93-4946-8A32-967CE4EB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83440-C718-B24E-9BC3-DD42CC50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AF9B2-6AEF-C742-A74C-739952C1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1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0C1E9-FD29-B74B-9C8D-D0DB40776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0867B-4C9F-3C42-8167-3DADE9CA7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55791-70D6-C943-9FD8-C6FE2170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66572-CD92-234D-A26D-1ECEB621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008C2-1392-0E4A-A347-27D71775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4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C702-F859-E24C-96FC-5DC6E390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6DBB-2BBA-7842-83D0-3BB822A0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91371-8F11-3A44-9E82-DB30B6E5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9E2B3-FCA5-4349-AE09-A66E500F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04A1E-26AB-3743-9ED7-2609CADF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FBBE-F405-E046-B465-4E282798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6DF8-D16A-1449-84D3-DBDB2F51D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69451-4975-2448-BAD1-398BDCED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D785F-D8CB-1644-86AD-FEE03691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91EB7-1438-9246-AC44-5C9D491F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3D65-4284-F544-B91C-382A5DB5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4E54-3C8D-D948-BBA1-9C3916302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FD180-3DC9-8B41-BC6B-78EB6680E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2689-58F0-2B4D-A8C5-F6A04854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F8406-F69C-6845-B3E5-6020EACA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D6136-84D2-2448-BCE5-944693D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77ED6-3B43-8845-9306-4ACCA375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9CAF5-5860-5E47-A5D5-6978C4E99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4D045-3281-9143-B853-DC8D5A0D3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D74FB-5690-334D-B333-33503A2B9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3D8E2-897E-994A-83B6-06A6381C5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1EE7DB-4823-1247-8501-B3959B47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977D9B-C551-4645-B8D8-729A2324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611CB5-6C6D-F74B-90DF-AD2BF371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C177-3032-F148-A8F2-B60B76BB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047C3-A7B2-DB44-BC80-CBF863C9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A8FFA-DAD0-2044-BF0E-ECA979E3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1B091-B407-A44B-94D2-80B43384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2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25086-F56E-E94B-9C1B-A03465EB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A3D03-81A2-F54A-843C-1481B8A3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9BC7D-E73E-9241-8397-CEA7666B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601F-B788-244C-9822-7BB0DFA5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3551-4910-1A4F-8077-974F4DAD3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BF4D8-0927-F44C-B33E-8CE939D06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33D3F-DC72-354B-A85A-46ADED8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54CE5-809E-3D43-B684-238DB955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FE866-F946-E743-A6D5-599BB285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7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4506-E2BB-1449-AD3A-4C89A398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B8221-D14C-BE47-B7EF-EC19B85F6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75581-0B7B-F94F-A1AB-22BED1257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A215F-793F-194F-A0FC-62A05168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9E36B-3C18-734F-9F84-BAF4629E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F3009-7C67-F94F-8800-E8B5E9D1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5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366BF-512C-9544-8F05-B8B14E6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91C1C-768F-A54B-9231-0EBF67CDA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D6DF-CCCA-1343-83E4-85DDE72AF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1C034-9A27-5242-BC91-088C4205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70B13-67EB-5A47-A9DD-8C5810773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0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6B5F-FF1A-9D4E-8ADC-216CE5E4A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FGM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58AF1-9CE6-6743-968D-D753744BE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young people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F93B9D-A1B3-464F-80A5-7A45EB86DD5A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E4195-609A-B442-BDFB-84907D5C8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49"/>
          <a:stretch/>
        </p:blipFill>
        <p:spPr>
          <a:xfrm>
            <a:off x="8061831" y="5562600"/>
            <a:ext cx="3902464" cy="101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3246B-9DD2-4346-8D5F-D971EC12A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0" r="28645" b="40592"/>
          <a:stretch/>
        </p:blipFill>
        <p:spPr>
          <a:xfrm>
            <a:off x="10320724" y="191929"/>
            <a:ext cx="1643571" cy="13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5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Female Genitalia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43351-B450-2743-A083-41D3E0A38B64}"/>
              </a:ext>
            </a:extLst>
          </p:cNvPr>
          <p:cNvSpPr/>
          <p:nvPr/>
        </p:nvSpPr>
        <p:spPr>
          <a:xfrm>
            <a:off x="3010392" y="2574941"/>
            <a:ext cx="7302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Would you like to see the different types of FGM? </a:t>
            </a:r>
          </a:p>
          <a:p>
            <a:pPr algn="ctr"/>
            <a:r>
              <a:rPr lang="en-US" sz="4000" dirty="0"/>
              <a:t>If not, skip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207191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F0BA-E060-B54D-AE0C-F61CAF0C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FGM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8AF812-B4E2-2B42-9803-7C5EC4D5E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1755"/>
          <a:stretch/>
        </p:blipFill>
        <p:spPr>
          <a:xfrm>
            <a:off x="5270102" y="1339624"/>
            <a:ext cx="4232117" cy="49020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B1F915-49B1-6541-B8B2-CFCB30BF6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65910"/>
            <a:ext cx="4319931" cy="4224727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8352318-FB6B-4247-BB0C-9D17DBA2B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02" r="41989"/>
          <a:stretch/>
        </p:blipFill>
        <p:spPr>
          <a:xfrm>
            <a:off x="9614190" y="1424465"/>
            <a:ext cx="2156645" cy="47510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949B5-9386-9E43-9164-8C23238E1368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71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F0BA-E060-B54D-AE0C-F61CAF0C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Types of FGM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B1F915-49B1-6541-B8B2-CFCB30BF6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5910"/>
            <a:ext cx="4319931" cy="4224727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8352318-FB6B-4247-BB0C-9D17DBA2B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15"/>
          <a:stretch/>
        </p:blipFill>
        <p:spPr>
          <a:xfrm>
            <a:off x="5590095" y="1706360"/>
            <a:ext cx="4041584" cy="4234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ADB8A8-6A0D-DB43-A267-B450B7831CFF}"/>
              </a:ext>
            </a:extLst>
          </p:cNvPr>
          <p:cNvSpPr txBox="1"/>
          <p:nvPr/>
        </p:nvSpPr>
        <p:spPr>
          <a:xfrm>
            <a:off x="9390668" y="2639301"/>
            <a:ext cx="2499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Type 4 FGM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Other: all other harmful procedures to the female genitalia for non-medical purposes, e.g. pricking, piercing, incising, scraping, stretching and </a:t>
            </a:r>
            <a:r>
              <a:rPr lang="en-US" sz="1400" dirty="0" err="1"/>
              <a:t>cauterising</a:t>
            </a:r>
            <a:r>
              <a:rPr lang="en-US" sz="1400" dirty="0"/>
              <a:t> the genital area.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8949B5-9386-9E43-9164-8C23238E1368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43351-B450-2743-A083-41D3E0A38B64}"/>
              </a:ext>
            </a:extLst>
          </p:cNvPr>
          <p:cNvSpPr/>
          <p:nvPr/>
        </p:nvSpPr>
        <p:spPr>
          <a:xfrm>
            <a:off x="3010392" y="2574941"/>
            <a:ext cx="7302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It has NO health benefits and </a:t>
            </a:r>
          </a:p>
          <a:p>
            <a:pPr algn="ctr"/>
            <a:r>
              <a:rPr lang="en-US" sz="4000" dirty="0"/>
              <a:t>harms girls and women in many ways...</a:t>
            </a:r>
          </a:p>
        </p:txBody>
      </p:sp>
    </p:spTree>
    <p:extLst>
      <p:ext uri="{BB962C8B-B14F-4D97-AF65-F5344CB8AC3E}">
        <p14:creationId xmlns:p14="http://schemas.microsoft.com/office/powerpoint/2010/main" val="1059985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43351-B450-2743-A083-41D3E0A38B64}"/>
              </a:ext>
            </a:extLst>
          </p:cNvPr>
          <p:cNvSpPr/>
          <p:nvPr/>
        </p:nvSpPr>
        <p:spPr>
          <a:xfrm>
            <a:off x="3010392" y="2574941"/>
            <a:ext cx="73024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It VIOLATES girl's and women's rights and is against the UNCRC!</a:t>
            </a:r>
          </a:p>
        </p:txBody>
      </p:sp>
    </p:spTree>
    <p:extLst>
      <p:ext uri="{BB962C8B-B14F-4D97-AF65-F5344CB8AC3E}">
        <p14:creationId xmlns:p14="http://schemas.microsoft.com/office/powerpoint/2010/main" val="2600235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7DFA5-9FC9-054D-B052-14FB3A05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Potential Health Implications of FGM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6E316-06DA-5648-9EBB-B56B1C2F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473888"/>
            <a:ext cx="8326120" cy="4935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8C1C56-6E11-C74A-8584-065938573F6C}"/>
              </a:ext>
            </a:extLst>
          </p:cNvPr>
          <p:cNvSpPr/>
          <p:nvPr/>
        </p:nvSpPr>
        <p:spPr>
          <a:xfrm>
            <a:off x="2006600" y="1473888"/>
            <a:ext cx="6524873" cy="9664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7BAB35-EE68-1A43-A17C-BA09DA9A4A3A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2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43351-B450-2743-A083-41D3E0A38B64}"/>
              </a:ext>
            </a:extLst>
          </p:cNvPr>
          <p:cNvSpPr/>
          <p:nvPr/>
        </p:nvSpPr>
        <p:spPr>
          <a:xfrm>
            <a:off x="3010392" y="2574941"/>
            <a:ext cx="7302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Why is FGM Practiced?</a:t>
            </a:r>
          </a:p>
        </p:txBody>
      </p:sp>
    </p:spTree>
    <p:extLst>
      <p:ext uri="{BB962C8B-B14F-4D97-AF65-F5344CB8AC3E}">
        <p14:creationId xmlns:p14="http://schemas.microsoft.com/office/powerpoint/2010/main" val="369360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351E-E060-A743-A6AE-D1C541F2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FGM Practiced?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5BEED8-9563-3745-9612-6328A7EFE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095" y="1330098"/>
            <a:ext cx="7303809" cy="539550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F47C72-5C41-3F46-9E9A-0C6227D44FBA}"/>
              </a:ext>
            </a:extLst>
          </p:cNvPr>
          <p:cNvSpPr/>
          <p:nvPr/>
        </p:nvSpPr>
        <p:spPr>
          <a:xfrm>
            <a:off x="2444095" y="1493520"/>
            <a:ext cx="969665" cy="9753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A8836-9FB3-974C-9C22-4D2DFF16503D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9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351E-E060-A743-A6AE-D1C541F2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FGM Practiced?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F47C72-5C41-3F46-9E9A-0C6227D44FBA}"/>
              </a:ext>
            </a:extLst>
          </p:cNvPr>
          <p:cNvSpPr/>
          <p:nvPr/>
        </p:nvSpPr>
        <p:spPr>
          <a:xfrm>
            <a:off x="2444095" y="1493520"/>
            <a:ext cx="969665" cy="9753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A8836-9FB3-974C-9C22-4D2DFF16503D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517349-E058-6B47-8E4F-48CDA6E54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06"/>
          <a:stretch/>
        </p:blipFill>
        <p:spPr>
          <a:xfrm>
            <a:off x="3187408" y="1310710"/>
            <a:ext cx="6239396" cy="5203212"/>
          </a:xfrm>
        </p:spPr>
      </p:pic>
    </p:spTree>
    <p:extLst>
      <p:ext uri="{BB962C8B-B14F-4D97-AF65-F5344CB8AC3E}">
        <p14:creationId xmlns:p14="http://schemas.microsoft.com/office/powerpoint/2010/main" val="135345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238CB-4307-7246-8216-DE0A0928A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99" y="1555150"/>
            <a:ext cx="8407720" cy="47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7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D56A-52DB-7144-8448-9303799C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2346325"/>
            <a:ext cx="10515600" cy="265239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Ground Rules</a:t>
            </a:r>
            <a:br>
              <a:rPr lang="en-US" b="1" dirty="0"/>
            </a:br>
            <a:r>
              <a:rPr lang="en-US" sz="8000" b="1" dirty="0"/>
              <a:t>🤝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9BA6D-9328-1B47-A9D4-F2403C0EF0E9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90BA1-ECA8-E646-9C96-E61AEC0E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0" r="28645" b="40592"/>
          <a:stretch/>
        </p:blipFill>
        <p:spPr>
          <a:xfrm>
            <a:off x="10320724" y="191929"/>
            <a:ext cx="1643571" cy="13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63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43351-B450-2743-A083-41D3E0A38B64}"/>
              </a:ext>
            </a:extLst>
          </p:cNvPr>
          <p:cNvSpPr/>
          <p:nvPr/>
        </p:nvSpPr>
        <p:spPr>
          <a:xfrm>
            <a:off x="3010392" y="2574941"/>
            <a:ext cx="7302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Where is FGM Practiced?</a:t>
            </a:r>
          </a:p>
        </p:txBody>
      </p:sp>
    </p:spTree>
    <p:extLst>
      <p:ext uri="{BB962C8B-B14F-4D97-AF65-F5344CB8AC3E}">
        <p14:creationId xmlns:p14="http://schemas.microsoft.com/office/powerpoint/2010/main" val="3153302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A509-E03E-DD4B-9009-1BD78459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is FGM Practiced?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52DA12-7DE2-C349-9A45-0C3B142D8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07"/>
          <a:stretch/>
        </p:blipFill>
        <p:spPr>
          <a:xfrm>
            <a:off x="1976334" y="1186598"/>
            <a:ext cx="8539266" cy="531830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6C60EF-A7BD-FE49-B69E-1E1AD6C2DB77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7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43351-B450-2743-A083-41D3E0A38B64}"/>
              </a:ext>
            </a:extLst>
          </p:cNvPr>
          <p:cNvSpPr/>
          <p:nvPr/>
        </p:nvSpPr>
        <p:spPr>
          <a:xfrm>
            <a:off x="2170133" y="3074067"/>
            <a:ext cx="7302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2602389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43351-B450-2743-A083-41D3E0A38B64}"/>
              </a:ext>
            </a:extLst>
          </p:cNvPr>
          <p:cNvSpPr/>
          <p:nvPr/>
        </p:nvSpPr>
        <p:spPr>
          <a:xfrm>
            <a:off x="3010392" y="2574941"/>
            <a:ext cx="7302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Is FGM against the law?</a:t>
            </a:r>
          </a:p>
        </p:txBody>
      </p:sp>
    </p:spTree>
    <p:extLst>
      <p:ext uri="{BB962C8B-B14F-4D97-AF65-F5344CB8AC3E}">
        <p14:creationId xmlns:p14="http://schemas.microsoft.com/office/powerpoint/2010/main" val="301976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39D9-F760-1B45-835E-605B114A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Law in England and Wales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84E3-AEFB-B945-AB55-15A795561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It is illegal to..</a:t>
            </a:r>
          </a:p>
          <a:p>
            <a:pPr>
              <a:lnSpc>
                <a:spcPct val="150000"/>
              </a:lnSpc>
            </a:pPr>
            <a:r>
              <a:rPr lang="en-US" dirty="0"/>
              <a:t>Perform FGM on a girl in UK </a:t>
            </a:r>
          </a:p>
          <a:p>
            <a:pPr>
              <a:lnSpc>
                <a:spcPct val="150000"/>
              </a:lnSpc>
            </a:pPr>
            <a:r>
              <a:rPr lang="en-US" dirty="0"/>
              <a:t>Bring a girl outside of the UK to have FGM done on a </a:t>
            </a:r>
            <a:r>
              <a:rPr lang="en-US" u="sng" dirty="0"/>
              <a:t>habitual resident </a:t>
            </a:r>
            <a:r>
              <a:rPr lang="en-US" dirty="0"/>
              <a:t>of the UK.</a:t>
            </a:r>
          </a:p>
          <a:p>
            <a:pPr>
              <a:lnSpc>
                <a:spcPct val="150000"/>
              </a:lnSpc>
            </a:pPr>
            <a:r>
              <a:rPr lang="en-US" dirty="0"/>
              <a:t>Aid the act of FGM in any way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Buying flights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Paying cutter etc.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D5BB93-17C1-7F4C-A3A0-4DF9CA728FFA}"/>
              </a:ext>
            </a:extLst>
          </p:cNvPr>
          <p:cNvSpPr/>
          <p:nvPr/>
        </p:nvSpPr>
        <p:spPr>
          <a:xfrm>
            <a:off x="7711440" y="4632960"/>
            <a:ext cx="3642360" cy="13258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Including:</a:t>
            </a:r>
          </a:p>
          <a:p>
            <a:pPr algn="ctr"/>
            <a:r>
              <a:rPr lang="en-US" dirty="0"/>
              <a:t>- Asylum seeking families</a:t>
            </a:r>
          </a:p>
          <a:p>
            <a:pPr algn="ctr"/>
            <a:r>
              <a:rPr lang="en-US" dirty="0"/>
              <a:t>- Families on student visa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2AAB2D-0324-C745-9BD9-F2D140A716F3}"/>
              </a:ext>
            </a:extLst>
          </p:cNvPr>
          <p:cNvCxnSpPr/>
          <p:nvPr/>
        </p:nvCxnSpPr>
        <p:spPr>
          <a:xfrm>
            <a:off x="9494520" y="3749040"/>
            <a:ext cx="0" cy="82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987660C-D833-164E-916E-DF717DD703C1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13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39D9-F760-1B45-835E-605B114A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Law and protection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FA609E-F4E5-2F44-8A06-9504AFF74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100"/>
          <a:stretch/>
        </p:blipFill>
        <p:spPr>
          <a:xfrm>
            <a:off x="1871203" y="1508289"/>
            <a:ext cx="8449594" cy="468752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87660C-D833-164E-916E-DF717DD703C1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47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39D9-F760-1B45-835E-605B114A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to do if you are worried?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7660C-D833-164E-916E-DF717DD703C1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4018B-E929-074B-A265-1FCF6B26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DO NOT STAY SILENT!</a:t>
            </a:r>
          </a:p>
          <a:p>
            <a:r>
              <a:rPr lang="en-US" dirty="0"/>
              <a:t>Call the NSPCC Helpline for advice, on 0800 028 3550.</a:t>
            </a:r>
          </a:p>
          <a:p>
            <a:r>
              <a:rPr lang="en-US" dirty="0"/>
              <a:t>If you a concerned that a friend you know may be at risk of FGM, speak to a trusted adult</a:t>
            </a:r>
          </a:p>
          <a:p>
            <a:r>
              <a:rPr lang="en-US" dirty="0"/>
              <a:t>If you or a girl you know are at immediate risk call the police on 999.</a:t>
            </a:r>
          </a:p>
        </p:txBody>
      </p:sp>
    </p:spTree>
    <p:extLst>
      <p:ext uri="{BB962C8B-B14F-4D97-AF65-F5344CB8AC3E}">
        <p14:creationId xmlns:p14="http://schemas.microsoft.com/office/powerpoint/2010/main" val="703041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D56A-52DB-7144-8448-9303799C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2346325"/>
            <a:ext cx="10515600" cy="265239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How do you feel now you have </a:t>
            </a:r>
            <a:r>
              <a:rPr lang="en-US" b="1" dirty="0" err="1"/>
              <a:t>learn't</a:t>
            </a:r>
            <a:r>
              <a:rPr lang="en-US" b="1" dirty="0"/>
              <a:t> about this?</a:t>
            </a:r>
            <a:br>
              <a:rPr lang="en-US" b="1" dirty="0"/>
            </a:br>
            <a:r>
              <a:rPr lang="en-US" b="1" dirty="0"/>
              <a:t>Do you have any questions?</a:t>
            </a:r>
            <a:br>
              <a:rPr lang="en-US" b="1" dirty="0"/>
            </a:br>
            <a:r>
              <a:rPr lang="en-US" b="1" dirty="0"/>
              <a:t>🤔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9BA6D-9328-1B47-A9D4-F2403C0EF0E9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90BA1-ECA8-E646-9C96-E61AEC0E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0" r="28645" b="40592"/>
          <a:stretch/>
        </p:blipFill>
        <p:spPr>
          <a:xfrm>
            <a:off x="10320724" y="191929"/>
            <a:ext cx="1643571" cy="13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07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D56A-52DB-7144-8448-9303799C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2346325"/>
            <a:ext cx="10515600" cy="265239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What did you learn?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9BA6D-9328-1B47-A9D4-F2403C0EF0E9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90BA1-ECA8-E646-9C96-E61AEC0E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0" r="28645" b="40592"/>
          <a:stretch/>
        </p:blipFill>
        <p:spPr>
          <a:xfrm>
            <a:off x="10320724" y="191929"/>
            <a:ext cx="1643571" cy="13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9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C9BA6D-9328-1B47-A9D4-F2403C0EF0E9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90BA1-ECA8-E646-9C96-E61AEC0E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0" r="28645" b="40592"/>
          <a:stretch/>
        </p:blipFill>
        <p:spPr>
          <a:xfrm>
            <a:off x="10320724" y="191929"/>
            <a:ext cx="1643571" cy="136255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4C8A17-8423-BE49-894C-67249855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C939DD-C11D-5F44-B3BB-6F8F679D0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To gain a awareness of how to keep yourself safe.</a:t>
            </a:r>
          </a:p>
        </p:txBody>
      </p:sp>
    </p:spTree>
    <p:extLst>
      <p:ext uri="{BB962C8B-B14F-4D97-AF65-F5344CB8AC3E}">
        <p14:creationId xmlns:p14="http://schemas.microsoft.com/office/powerpoint/2010/main" val="97016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D56A-52DB-7144-8448-9303799C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2346325"/>
            <a:ext cx="10515600" cy="265239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Body Rights and Body Safety 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9BA6D-9328-1B47-A9D4-F2403C0EF0E9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90BA1-ECA8-E646-9C96-E61AEC0E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0" r="28645" b="40592"/>
          <a:stretch/>
        </p:blipFill>
        <p:spPr>
          <a:xfrm>
            <a:off x="10320724" y="191929"/>
            <a:ext cx="1643571" cy="13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2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C9BA6D-9328-1B47-A9D4-F2403C0EF0E9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90BA1-ECA8-E646-9C96-E61AEC0E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0" r="28645" b="40592"/>
          <a:stretch/>
        </p:blipFill>
        <p:spPr>
          <a:xfrm>
            <a:off x="10320724" y="191929"/>
            <a:ext cx="1643571" cy="136255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4C8A17-8423-BE49-894C-67249855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C939DD-C11D-5F44-B3BB-6F8F679D0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Have you heard about FGM?</a:t>
            </a:r>
          </a:p>
          <a:p>
            <a:pPr>
              <a:lnSpc>
                <a:spcPct val="200000"/>
              </a:lnSpc>
            </a:pPr>
            <a:r>
              <a:rPr lang="en-US" dirty="0"/>
              <a:t>What do you know about FGM?</a:t>
            </a:r>
          </a:p>
        </p:txBody>
      </p:sp>
    </p:spTree>
    <p:extLst>
      <p:ext uri="{BB962C8B-B14F-4D97-AF65-F5344CB8AC3E}">
        <p14:creationId xmlns:p14="http://schemas.microsoft.com/office/powerpoint/2010/main" val="417033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FGM?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027D-8A58-E64A-83A7-E59F1DED4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" "Female Genital Mutilation - also called FGM, female circumcision, cutting or </a:t>
            </a:r>
            <a:r>
              <a:rPr lang="en-US" dirty="0" err="1"/>
              <a:t>sunna</a:t>
            </a:r>
            <a:r>
              <a:rPr lang="en-US" dirty="0"/>
              <a:t> - is when a girl's external genitals (private parts) are cut away"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Childline, NSPCC FGM Definition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E4591F-74C5-7E46-B2A9-D6EF2A902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013" y="1247198"/>
            <a:ext cx="7861974" cy="51278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terms for FGM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8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Female Genitalia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004F00-FD57-5540-8D54-E01499555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331" y="1825625"/>
            <a:ext cx="5377337" cy="4351338"/>
          </a:xfrm>
        </p:spPr>
      </p:pic>
    </p:spTree>
    <p:extLst>
      <p:ext uri="{BB962C8B-B14F-4D97-AF65-F5344CB8AC3E}">
        <p14:creationId xmlns:p14="http://schemas.microsoft.com/office/powerpoint/2010/main" val="53411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Female Genitalia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004F00-FD57-5540-8D54-E01499555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946" y="1773867"/>
            <a:ext cx="5377337" cy="43513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643C89-1163-CB40-86F0-EB0A0B9FB734}"/>
              </a:ext>
            </a:extLst>
          </p:cNvPr>
          <p:cNvSpPr/>
          <p:nvPr/>
        </p:nvSpPr>
        <p:spPr>
          <a:xfrm>
            <a:off x="7365676" y="1872734"/>
            <a:ext cx="3766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This is what uncut genitalia looks like!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43351-B450-2743-A083-41D3E0A38B64}"/>
              </a:ext>
            </a:extLst>
          </p:cNvPr>
          <p:cNvSpPr/>
          <p:nvPr/>
        </p:nvSpPr>
        <p:spPr>
          <a:xfrm>
            <a:off x="7365676" y="2424112"/>
            <a:ext cx="3682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FGM, the clitoris may be removed or part of the vulva may also be removed.</a:t>
            </a:r>
          </a:p>
          <a:p>
            <a:endParaRPr lang="en-US" dirty="0"/>
          </a:p>
          <a:p>
            <a:r>
              <a:rPr lang="en-US" dirty="0"/>
              <a:t>Sometimes, in extreme cases, the vagina is also closed up.</a:t>
            </a:r>
          </a:p>
        </p:txBody>
      </p:sp>
    </p:spTree>
    <p:extLst>
      <p:ext uri="{BB962C8B-B14F-4D97-AF65-F5344CB8AC3E}">
        <p14:creationId xmlns:p14="http://schemas.microsoft.com/office/powerpoint/2010/main" val="365213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405</Words>
  <Application>Microsoft Macintosh PowerPoint</Application>
  <PresentationFormat>Widescreen</PresentationFormat>
  <Paragraphs>66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FGM Introduction</vt:lpstr>
      <vt:lpstr>Ground Rules 🤝</vt:lpstr>
      <vt:lpstr>Objectives</vt:lpstr>
      <vt:lpstr>Body Rights and Body Safety 👤</vt:lpstr>
      <vt:lpstr>Questions</vt:lpstr>
      <vt:lpstr>What is FGM?</vt:lpstr>
      <vt:lpstr>Other terms for FGM</vt:lpstr>
      <vt:lpstr>Female Genitalia</vt:lpstr>
      <vt:lpstr>Female Genitalia</vt:lpstr>
      <vt:lpstr>Female Genitalia</vt:lpstr>
      <vt:lpstr>Types of FGM </vt:lpstr>
      <vt:lpstr>Types of FGM </vt:lpstr>
      <vt:lpstr>Facts</vt:lpstr>
      <vt:lpstr>Facts</vt:lpstr>
      <vt:lpstr>Potential Health Implications of FGM</vt:lpstr>
      <vt:lpstr>Question</vt:lpstr>
      <vt:lpstr>Why is FGM Practiced? </vt:lpstr>
      <vt:lpstr>Why is FGM Practiced? </vt:lpstr>
      <vt:lpstr>Facts</vt:lpstr>
      <vt:lpstr>Question</vt:lpstr>
      <vt:lpstr>Where is FGM Practiced? </vt:lpstr>
      <vt:lpstr>Activity</vt:lpstr>
      <vt:lpstr>Question</vt:lpstr>
      <vt:lpstr>The Law in England and Wales</vt:lpstr>
      <vt:lpstr>The Law and protection</vt:lpstr>
      <vt:lpstr>What to do if you are worried?</vt:lpstr>
      <vt:lpstr>How do you feel now you have learn't about this? Do you have any questions? 🤔</vt:lpstr>
      <vt:lpstr>What did you learn?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FGM Introduction</dc:title>
  <dc:creator>Microsoft Office User</dc:creator>
  <cp:lastModifiedBy>Microsoft Office User</cp:lastModifiedBy>
  <cp:revision>12</cp:revision>
  <dcterms:created xsi:type="dcterms:W3CDTF">2019-01-29T16:46:55Z</dcterms:created>
  <dcterms:modified xsi:type="dcterms:W3CDTF">2019-02-05T16:17:18Z</dcterms:modified>
</cp:coreProperties>
</file>